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7.jpeg" ContentType="image/jpeg"/>
  <Override PartName="/ppt/media/image3.png" ContentType="image/png"/>
  <Override PartName="/ppt/media/image53.jpeg" ContentType="image/jpeg"/>
  <Override PartName="/ppt/media/image1.jpeg" ContentType="image/jpeg"/>
  <Override PartName="/ppt/media/image56.jpeg" ContentType="image/jpeg"/>
  <Override PartName="/ppt/media/image2.png" ContentType="image/png"/>
  <Override PartName="/ppt/media/image4.jpeg" ContentType="image/jpeg"/>
  <Override PartName="/ppt/media/image57.jpeg" ContentType="image/jpeg"/>
  <Override PartName="/ppt/media/image5.jpeg" ContentType="image/jpeg"/>
  <Override PartName="/ppt/media/image58.jpeg" ContentType="image/jpeg"/>
  <Override PartName="/ppt/media/image6.jpeg" ContentType="image/jpeg"/>
  <Override PartName="/ppt/media/image59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4.jpeg" ContentType="image/jpeg"/>
  <Override PartName="/ppt/media/image55.jpeg" ContentType="image/jpeg"/>
  <Override PartName="/ppt/media/image6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80EA1E1A-4ED6-4E91-B74B-3BDB48594D4A}" type="slidenum">
              <a:rPr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9BA6E40E-FAAD-4E8C-A441-7BFEFF387D79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0EB5C9AB-669C-4F2F-BF41-B0B4B4F12A38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0DC31F71-BF4D-4109-A809-1B17C1EFD33F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EE01FB0A-1893-4664-BA03-DB10BE073377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93A7CD6B-D2C3-4A01-BDE1-22C090206EBB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D41474C3-38FC-40DB-A0F8-EEA62CB0FB07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89E689A0-E7EF-4BA2-8F71-EEB735AC66FA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512981E8-8510-4C52-A75D-D56126EF60B8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184A0AC2-049D-4C91-9E71-C7B11C7EBAB1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0BAB6893-41E7-4683-8818-0DAE47833F82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2A022E66-C0F9-44BD-AE53-C375F798BC85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F92EE2B5-A448-47C3-9514-4852EB1D72ED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DF1EF678-51D0-4AA4-BC56-B96FC0AFDF02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B3E6354A-BE5F-40E6-8D02-86F5514B3301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8DF7767D-E010-4E9A-A59D-402006F336CF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5B315969-2286-42AF-9007-0DF6BE9BB850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44FEB9BA-D788-441A-8055-353295D88DF3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E7542CBA-33DD-46D1-8B3D-23DC0E03EBA0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8D62F1FB-C683-4974-A995-AF5E52865CA8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r>
              <a:rPr lang="cs-CZ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video</a:t>
            </a:r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B37E22F2-FA5B-4661-AEF8-528FB1037D6E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6EB44673-7146-481D-BF62-240EA1D1B401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582FC12D-2825-4F98-8C13-54DA804079C4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531A972A-0D6E-404F-B3A0-67B885E3175A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395DD04C-9A89-477A-9C16-8BA76A29C8F8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F56E661C-738F-4A72-B912-70371D080D45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BAD5DE19-E0EA-47D4-A861-CDD4128BFFB9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022640" y="9720360"/>
            <a:ext cx="3074760" cy="512280"/>
          </a:xfrm>
          <a:prstGeom prst="rect">
            <a:avLst/>
          </a:prstGeom>
          <a:noFill/>
          <a:ln w="9360">
            <a:noFill/>
          </a:ln>
        </p:spPr>
        <p:txBody>
          <a:bodyPr lIns="96840" rIns="96840" tIns="48600" bIns="48600" anchor="b"/>
          <a:p>
            <a:pPr algn="r">
              <a:lnSpc>
                <a:spcPct val="100000"/>
              </a:lnSpc>
            </a:pPr>
            <a:fld id="{75A34AC6-E614-47A5-8929-5C9A8837CB18}" type="slidenum">
              <a:rPr lang="cs-CZ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&lt;číslo&gt;</a:t>
            </a:fld>
            <a:endParaRPr lang="cs-CZ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720" cy="4603320"/>
          </a:xfrm>
          <a:prstGeom prst="rect">
            <a:avLst/>
          </a:prstGeom>
        </p:spPr>
        <p:txBody>
          <a:bodyPr lIns="96840" rIns="96840" tIns="48600" bIns="48600"/>
          <a:p>
            <a:endParaRPr lang="cs-CZ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p>
            <a:endParaRPr lang="cs-CZ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p>
            <a:endParaRPr lang="cs-CZ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</a:pPr>
            <a:fld id="{5E2213A2-179D-47E2-A385-8F840434F1BC}" type="slidenum">
              <a:rPr lang="cs-CZ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&lt;číslo&gt;</a:t>
            </a:fld>
            <a:endParaRPr lang="cs-CZ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  <a:endParaRPr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  <a:endParaRPr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image" Target="../media/image56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image" Target="../media/image58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27252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5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46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740160" y="896760"/>
            <a:ext cx="7728480" cy="533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s-CZ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Komise TMK ČLS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cs-CZ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Metodika výuky střelby z luku 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Jan Šípek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4"/>
          <p:cNvSpPr/>
          <p:nvPr/>
        </p:nvSpPr>
        <p:spPr>
          <a:xfrm>
            <a:off x="225360" y="818280"/>
            <a:ext cx="8692920" cy="473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Základní informace o lukostřelbě – 1. trénink: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Opakování naučené techniky.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Přesnost techniky 1 mm.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Velmi férový sport, je třeba se k němu tak chovat.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Sport bez limitů – pro celou populaci, pro handicapované.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 rodiče – finance, nákup materiálu, organizace tréninků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04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4"/>
          <p:cNvSpPr/>
          <p:nvPr/>
        </p:nvSpPr>
        <p:spPr>
          <a:xfrm>
            <a:off x="225360" y="818280"/>
            <a:ext cx="8692920" cy="545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 samotnou střelbou: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Seznámení s lukem – pojmenování jeho částí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Určení vodícího oka (dalekohled)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Seznámení s chrániči – jak se nasazují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Výběr šípů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Rozdání luků – správná délka a síla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Naučit signál „Na metu“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Vysvětlení postoje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 první výstřely doporučuji použít therabandy (zdůvodnění ochrany luků i střelců před újmou)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1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Sekvence výstřelu – úkol naučit v 1. roce: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17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4"/>
          <p:cNvSpPr/>
          <p:nvPr/>
        </p:nvSpPr>
        <p:spPr>
          <a:xfrm>
            <a:off x="225360" y="818280"/>
            <a:ext cx="8722440" cy="504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Sekvence výstřelu – úkol naučit v 1. roce: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 dalších slidech se budeme věnovat postupu co učit dříve a co později. Z toho důvodu je sekvence barevně označena dle stupně vysvětlení a zakomponování do střelcovy sekvence výstřelu.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Nevysvětlená ani nepoužívaná část techniky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Rozpracováno v nejnutnější rovině na úrovni náborové akce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Část techniky, které je věnováno vysvětlení a hlavní nácvik v dané hodině či hodinách na úroveň finální podoby techniky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Vysvětleno a naučeno, potřeba zkontrolovat na začátku každé TJ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1. Trénink – nezbytné k výstřelu: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2. Trénink – zpevnění těla: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3. Trénink – přípravná fáze: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4. Trénink – nátah luku: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5. Trénink – </a:t>
            </a:r>
            <a:r>
              <a:rPr b="1" i="1" lang="cs-CZ" sz="2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poutání: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6. Trénink – vypuštění: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00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5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4"/>
          <p:cNvSpPr/>
          <p:nvPr/>
        </p:nvSpPr>
        <p:spPr>
          <a:xfrm>
            <a:off x="225360" y="1166040"/>
            <a:ext cx="8692920" cy="444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Základní dělení: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na prezentačních a propagačních akcích – nábor do klubu, dětské dny, letní tábory, akce pro firmy, … (dále označováno jen jako „AKCE“)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aktivního sportovce (předpokládáme četnost </a:t>
            </a:r>
            <a:r>
              <a:rPr b="1" lang="cs-CZ" sz="2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alespoň</a:t>
            </a: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1x týdně)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65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7. Trénink – kotvení a míření </a:t>
            </a:r>
            <a:r>
              <a:rPr b="1" i="1" lang="cs-CZ" sz="2200" spc="-1" strike="noStrike" u="sng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(zaměřovač):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72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8. Trénink – pauza (psychická stránka výstřelu):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00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79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9. Trénink – rozpínání: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00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86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4"/>
          <p:cNvSpPr/>
          <p:nvPr/>
        </p:nvSpPr>
        <p:spPr>
          <a:xfrm>
            <a:off x="225360" y="818280"/>
            <a:ext cx="8722440" cy="421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10. Trénink – </a:t>
            </a:r>
            <a:r>
              <a:rPr b="1" i="1" lang="cs-CZ" sz="22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sepsání základní sekvence: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4572000" y="1281600"/>
            <a:ext cx="3540960" cy="440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Založení šípu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Uchopení tětivy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Opření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Naladění na výstřel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Zpevnění těla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Otočení lokte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Zvednutí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Nátah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Kotvení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Míření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Rozpínání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Vypuštění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Výdrž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00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Pauza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WC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Hawai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914400" indent="-456840">
              <a:lnSpc>
                <a:spcPct val="150000"/>
              </a:lnSpc>
              <a:buClr>
                <a:srgbClr val="ffff00"/>
              </a:buClr>
              <a:buFont typeface="Arial"/>
              <a:buChar char="•"/>
            </a:pPr>
            <a:r>
              <a:rPr b="1" lang="cs-CZ" sz="1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Lev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93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225360" y="818280"/>
            <a:ext cx="8722440" cy="545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Hlavní část TJ - dělení: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Připomenutí minulého tréninku - slovně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1 sada připomenutí techniky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sady oprav toho, co z minulých tréninků kdo dělá špatně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Vysvětlení nové činnosti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Nácvik nové činnosti – 2 sady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Hra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Nácvik další nové činnosti / opětovný nácvik předchozího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Hra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2 sady terč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Hra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Závěr – kompenzační cvičení, 1 sada na školce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199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200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4"/>
          <p:cNvSpPr/>
          <p:nvPr/>
        </p:nvSpPr>
        <p:spPr>
          <a:xfrm>
            <a:off x="225360" y="818280"/>
            <a:ext cx="8722440" cy="367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Nejdůležitější úkol po základním nácviku techniky: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Držení postury v průběhu celého výstřelu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Srovnání střelce do biomechanických os výstřelu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4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205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4"/>
          <p:cNvSpPr/>
          <p:nvPr/>
        </p:nvSpPr>
        <p:spPr>
          <a:xfrm>
            <a:off x="225360" y="818280"/>
            <a:ext cx="8722440" cy="147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Postura: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Picture 2" descr=""/>
          <p:cNvPicPr/>
          <p:nvPr/>
        </p:nvPicPr>
        <p:blipFill>
          <a:blip r:embed="rId3"/>
          <a:srcRect l="0" t="10524" r="0" b="3970"/>
          <a:stretch/>
        </p:blipFill>
        <p:spPr>
          <a:xfrm>
            <a:off x="2617200" y="1744920"/>
            <a:ext cx="3620880" cy="4642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212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1765800" y="210240"/>
            <a:ext cx="55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567720" y="966960"/>
            <a:ext cx="802944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Biomechanické osy: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453600" y="3098880"/>
            <a:ext cx="1804680" cy="1726920"/>
          </a:xfrm>
          <a:prstGeom prst="ellipse">
            <a:avLst/>
          </a:prstGeom>
          <a:solidFill>
            <a:srgbClr val="0066ff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5"/>
          <p:cNvSpPr/>
          <p:nvPr/>
        </p:nvSpPr>
        <p:spPr>
          <a:xfrm>
            <a:off x="767880" y="3386160"/>
            <a:ext cx="1201320" cy="115200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6"/>
          <p:cNvSpPr/>
          <p:nvPr/>
        </p:nvSpPr>
        <p:spPr>
          <a:xfrm>
            <a:off x="1080720" y="3675240"/>
            <a:ext cx="601200" cy="5742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7"/>
          <p:cNvSpPr/>
          <p:nvPr/>
        </p:nvSpPr>
        <p:spPr>
          <a:xfrm rot="10800000">
            <a:off x="3387600" y="3837960"/>
            <a:ext cx="297720" cy="62640"/>
          </a:xfrm>
          <a:custGeom>
            <a:avLst/>
            <a:gdLst/>
            <a:ahLst/>
            <a:rect l="l" t="t" r="r" b="b"/>
            <a:pathLst>
              <a:path w="252" h="57">
                <a:moveTo>
                  <a:pt x="0" y="6"/>
                </a:moveTo>
                <a:lnTo>
                  <a:pt x="210" y="57"/>
                </a:lnTo>
                <a:lnTo>
                  <a:pt x="237" y="45"/>
                </a:lnTo>
                <a:lnTo>
                  <a:pt x="252" y="16"/>
                </a:lnTo>
                <a:lnTo>
                  <a:pt x="225" y="0"/>
                </a:lnTo>
                <a:lnTo>
                  <a:pt x="0" y="6"/>
                </a:lnTo>
                <a:close/>
              </a:path>
            </a:pathLst>
          </a:custGeom>
          <a:solidFill>
            <a:srgbClr val="ffd9b3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8"/>
          <p:cNvSpPr/>
          <p:nvPr/>
        </p:nvSpPr>
        <p:spPr>
          <a:xfrm>
            <a:off x="5212800" y="3936600"/>
            <a:ext cx="2844360" cy="795600"/>
          </a:xfrm>
          <a:custGeom>
            <a:avLst/>
            <a:gdLst/>
            <a:ahLst/>
            <a:rect l="l" t="t" r="r" b="b"/>
            <a:pathLst>
              <a:path w="954" h="291">
                <a:moveTo>
                  <a:pt x="2" y="180"/>
                </a:moveTo>
                <a:lnTo>
                  <a:pt x="59" y="202"/>
                </a:lnTo>
                <a:lnTo>
                  <a:pt x="117" y="217"/>
                </a:lnTo>
                <a:lnTo>
                  <a:pt x="163" y="228"/>
                </a:lnTo>
                <a:lnTo>
                  <a:pt x="208" y="245"/>
                </a:lnTo>
                <a:lnTo>
                  <a:pt x="274" y="272"/>
                </a:lnTo>
                <a:lnTo>
                  <a:pt x="348" y="288"/>
                </a:lnTo>
                <a:lnTo>
                  <a:pt x="420" y="288"/>
                </a:lnTo>
                <a:lnTo>
                  <a:pt x="465" y="288"/>
                </a:lnTo>
                <a:lnTo>
                  <a:pt x="518" y="279"/>
                </a:lnTo>
                <a:lnTo>
                  <a:pt x="588" y="286"/>
                </a:lnTo>
                <a:lnTo>
                  <a:pt x="643" y="291"/>
                </a:lnTo>
                <a:lnTo>
                  <a:pt x="708" y="277"/>
                </a:lnTo>
                <a:lnTo>
                  <a:pt x="787" y="246"/>
                </a:lnTo>
                <a:lnTo>
                  <a:pt x="850" y="207"/>
                </a:lnTo>
                <a:lnTo>
                  <a:pt x="890" y="181"/>
                </a:lnTo>
                <a:lnTo>
                  <a:pt x="929" y="147"/>
                </a:lnTo>
                <a:lnTo>
                  <a:pt x="954" y="130"/>
                </a:lnTo>
                <a:lnTo>
                  <a:pt x="926" y="101"/>
                </a:lnTo>
                <a:lnTo>
                  <a:pt x="909" y="58"/>
                </a:lnTo>
                <a:lnTo>
                  <a:pt x="831" y="50"/>
                </a:lnTo>
                <a:lnTo>
                  <a:pt x="768" y="43"/>
                </a:lnTo>
                <a:lnTo>
                  <a:pt x="711" y="38"/>
                </a:lnTo>
                <a:lnTo>
                  <a:pt x="638" y="27"/>
                </a:lnTo>
                <a:lnTo>
                  <a:pt x="657" y="62"/>
                </a:lnTo>
                <a:lnTo>
                  <a:pt x="658" y="92"/>
                </a:lnTo>
                <a:lnTo>
                  <a:pt x="651" y="139"/>
                </a:lnTo>
                <a:lnTo>
                  <a:pt x="621" y="188"/>
                </a:lnTo>
                <a:lnTo>
                  <a:pt x="581" y="219"/>
                </a:lnTo>
                <a:lnTo>
                  <a:pt x="530" y="233"/>
                </a:lnTo>
                <a:lnTo>
                  <a:pt x="454" y="241"/>
                </a:lnTo>
                <a:lnTo>
                  <a:pt x="393" y="224"/>
                </a:lnTo>
                <a:lnTo>
                  <a:pt x="351" y="198"/>
                </a:lnTo>
                <a:lnTo>
                  <a:pt x="325" y="172"/>
                </a:lnTo>
                <a:lnTo>
                  <a:pt x="300" y="134"/>
                </a:lnTo>
                <a:lnTo>
                  <a:pt x="298" y="113"/>
                </a:lnTo>
                <a:lnTo>
                  <a:pt x="300" y="77"/>
                </a:lnTo>
                <a:lnTo>
                  <a:pt x="306" y="41"/>
                </a:lnTo>
                <a:lnTo>
                  <a:pt x="323" y="21"/>
                </a:lnTo>
                <a:lnTo>
                  <a:pt x="342" y="2"/>
                </a:lnTo>
                <a:lnTo>
                  <a:pt x="317" y="0"/>
                </a:lnTo>
                <a:lnTo>
                  <a:pt x="269" y="17"/>
                </a:lnTo>
                <a:lnTo>
                  <a:pt x="207" y="21"/>
                </a:lnTo>
                <a:lnTo>
                  <a:pt x="171" y="33"/>
                </a:lnTo>
                <a:lnTo>
                  <a:pt x="117" y="38"/>
                </a:lnTo>
                <a:lnTo>
                  <a:pt x="68" y="34"/>
                </a:lnTo>
                <a:lnTo>
                  <a:pt x="23" y="38"/>
                </a:lnTo>
                <a:lnTo>
                  <a:pt x="4" y="45"/>
                </a:lnTo>
                <a:lnTo>
                  <a:pt x="2" y="79"/>
                </a:lnTo>
                <a:lnTo>
                  <a:pt x="0" y="113"/>
                </a:lnTo>
                <a:lnTo>
                  <a:pt x="0" y="163"/>
                </a:lnTo>
                <a:lnTo>
                  <a:pt x="2" y="180"/>
                </a:lnTo>
                <a:close/>
              </a:path>
            </a:pathLst>
          </a:custGeom>
          <a:gradFill>
            <a:gsLst>
              <a:gs pos="0">
                <a:srgbClr val="00dcdc">
                  <a:alpha val="68000"/>
                </a:srgbClr>
              </a:gs>
              <a:gs pos="50000">
                <a:srgbClr val="00ffff">
                  <a:alpha val="67000"/>
                </a:srgbClr>
              </a:gs>
              <a:gs pos="100000">
                <a:srgbClr val="00dcdc">
                  <a:alpha val="68000"/>
                </a:srgbClr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9"/>
          <p:cNvSpPr/>
          <p:nvPr/>
        </p:nvSpPr>
        <p:spPr>
          <a:xfrm rot="10800000">
            <a:off x="7938360" y="4338720"/>
            <a:ext cx="175680" cy="275760"/>
          </a:xfrm>
          <a:custGeom>
            <a:avLst/>
            <a:gdLst/>
            <a:ahLst/>
            <a:rect l="l" t="t" r="r" b="b"/>
            <a:pathLst>
              <a:path w="93" h="177">
                <a:moveTo>
                  <a:pt x="0" y="0"/>
                </a:moveTo>
                <a:cubicBezTo>
                  <a:pt x="19" y="16"/>
                  <a:pt x="38" y="32"/>
                  <a:pt x="51" y="48"/>
                </a:cubicBezTo>
                <a:cubicBezTo>
                  <a:pt x="64" y="64"/>
                  <a:pt x="71" y="81"/>
                  <a:pt x="78" y="96"/>
                </a:cubicBezTo>
                <a:cubicBezTo>
                  <a:pt x="85" y="111"/>
                  <a:pt x="88" y="125"/>
                  <a:pt x="90" y="138"/>
                </a:cubicBezTo>
                <a:cubicBezTo>
                  <a:pt x="92" y="151"/>
                  <a:pt x="92" y="164"/>
                  <a:pt x="93" y="177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0"/>
          <p:cNvSpPr/>
          <p:nvPr/>
        </p:nvSpPr>
        <p:spPr>
          <a:xfrm rot="10800000">
            <a:off x="5382720" y="4472640"/>
            <a:ext cx="41400" cy="437400"/>
          </a:xfrm>
          <a:custGeom>
            <a:avLst/>
            <a:gdLst/>
            <a:ahLst/>
            <a:rect l="l" t="t" r="r" b="b"/>
            <a:pathLst>
              <a:path w="22" h="279">
                <a:moveTo>
                  <a:pt x="9" y="0"/>
                </a:moveTo>
                <a:cubicBezTo>
                  <a:pt x="14" y="30"/>
                  <a:pt x="20" y="61"/>
                  <a:pt x="21" y="87"/>
                </a:cubicBezTo>
                <a:cubicBezTo>
                  <a:pt x="22" y="113"/>
                  <a:pt x="20" y="137"/>
                  <a:pt x="18" y="159"/>
                </a:cubicBezTo>
                <a:cubicBezTo>
                  <a:pt x="16" y="181"/>
                  <a:pt x="15" y="199"/>
                  <a:pt x="12" y="219"/>
                </a:cubicBezTo>
                <a:cubicBezTo>
                  <a:pt x="9" y="239"/>
                  <a:pt x="2" y="269"/>
                  <a:pt x="0" y="279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1"/>
          <p:cNvSpPr/>
          <p:nvPr/>
        </p:nvSpPr>
        <p:spPr>
          <a:xfrm>
            <a:off x="6837840" y="3747960"/>
            <a:ext cx="1830600" cy="568440"/>
          </a:xfrm>
          <a:custGeom>
            <a:avLst/>
            <a:gdLst/>
            <a:ahLst/>
            <a:rect l="l" t="t" r="r" b="b"/>
            <a:pathLst>
              <a:path w="614" h="208">
                <a:moveTo>
                  <a:pt x="401" y="208"/>
                </a:moveTo>
                <a:lnTo>
                  <a:pt x="432" y="190"/>
                </a:lnTo>
                <a:lnTo>
                  <a:pt x="484" y="171"/>
                </a:lnTo>
                <a:lnTo>
                  <a:pt x="544" y="143"/>
                </a:lnTo>
                <a:lnTo>
                  <a:pt x="578" y="123"/>
                </a:lnTo>
                <a:lnTo>
                  <a:pt x="600" y="100"/>
                </a:lnTo>
                <a:lnTo>
                  <a:pt x="614" y="87"/>
                </a:lnTo>
                <a:lnTo>
                  <a:pt x="613" y="62"/>
                </a:lnTo>
                <a:lnTo>
                  <a:pt x="588" y="52"/>
                </a:lnTo>
                <a:lnTo>
                  <a:pt x="563" y="43"/>
                </a:lnTo>
                <a:lnTo>
                  <a:pt x="535" y="32"/>
                </a:lnTo>
                <a:lnTo>
                  <a:pt x="471" y="13"/>
                </a:lnTo>
                <a:lnTo>
                  <a:pt x="387" y="0"/>
                </a:lnTo>
                <a:lnTo>
                  <a:pt x="289" y="9"/>
                </a:lnTo>
                <a:lnTo>
                  <a:pt x="233" y="15"/>
                </a:lnTo>
                <a:lnTo>
                  <a:pt x="162" y="18"/>
                </a:lnTo>
                <a:lnTo>
                  <a:pt x="82" y="29"/>
                </a:lnTo>
                <a:lnTo>
                  <a:pt x="27" y="26"/>
                </a:lnTo>
                <a:lnTo>
                  <a:pt x="0" y="27"/>
                </a:lnTo>
                <a:lnTo>
                  <a:pt x="50" y="56"/>
                </a:lnTo>
                <a:lnTo>
                  <a:pt x="81" y="87"/>
                </a:lnTo>
                <a:lnTo>
                  <a:pt x="156" y="103"/>
                </a:lnTo>
                <a:lnTo>
                  <a:pt x="241" y="115"/>
                </a:lnTo>
                <a:lnTo>
                  <a:pt x="298" y="125"/>
                </a:lnTo>
                <a:lnTo>
                  <a:pt x="340" y="130"/>
                </a:lnTo>
                <a:lnTo>
                  <a:pt x="353" y="133"/>
                </a:lnTo>
                <a:lnTo>
                  <a:pt x="359" y="162"/>
                </a:lnTo>
                <a:lnTo>
                  <a:pt x="379" y="192"/>
                </a:lnTo>
                <a:lnTo>
                  <a:pt x="401" y="208"/>
                </a:lnTo>
                <a:close/>
              </a:path>
            </a:pathLst>
          </a:custGeom>
          <a:gradFill>
            <a:gsLst>
              <a:gs pos="0">
                <a:srgbClr val="dbba9a"/>
              </a:gs>
              <a:gs pos="50000">
                <a:srgbClr val="ffd9b3"/>
              </a:gs>
              <a:gs pos="100000">
                <a:srgbClr val="dbba9a"/>
              </a:gs>
            </a:gsLst>
            <a:lin ang="54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2"/>
          <p:cNvSpPr/>
          <p:nvPr/>
        </p:nvSpPr>
        <p:spPr>
          <a:xfrm rot="10800000">
            <a:off x="8260200" y="4068000"/>
            <a:ext cx="366480" cy="37800"/>
          </a:xfrm>
          <a:custGeom>
            <a:avLst/>
            <a:gdLst/>
            <a:ahLst/>
            <a:rect l="l" t="t" r="r" b="b"/>
            <a:pathLst>
              <a:path w="195" h="24">
                <a:moveTo>
                  <a:pt x="195" y="3"/>
                </a:moveTo>
                <a:cubicBezTo>
                  <a:pt x="170" y="3"/>
                  <a:pt x="145" y="3"/>
                  <a:pt x="123" y="3"/>
                </a:cubicBezTo>
                <a:cubicBezTo>
                  <a:pt x="101" y="3"/>
                  <a:pt x="83" y="0"/>
                  <a:pt x="63" y="3"/>
                </a:cubicBezTo>
                <a:cubicBezTo>
                  <a:pt x="43" y="6"/>
                  <a:pt x="21" y="15"/>
                  <a:pt x="0" y="2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3"/>
          <p:cNvSpPr/>
          <p:nvPr/>
        </p:nvSpPr>
        <p:spPr>
          <a:xfrm rot="10800000">
            <a:off x="5224680" y="4417920"/>
            <a:ext cx="2102040" cy="407160"/>
          </a:xfrm>
          <a:custGeom>
            <a:avLst/>
            <a:gdLst/>
            <a:ahLst/>
            <a:rect l="l" t="t" r="r" b="b"/>
            <a:pathLst>
              <a:path w="1763" h="372">
                <a:moveTo>
                  <a:pt x="1609" y="203"/>
                </a:moveTo>
                <a:lnTo>
                  <a:pt x="1407" y="276"/>
                </a:lnTo>
                <a:lnTo>
                  <a:pt x="1369" y="263"/>
                </a:lnTo>
                <a:lnTo>
                  <a:pt x="1180" y="220"/>
                </a:lnTo>
                <a:lnTo>
                  <a:pt x="1009" y="173"/>
                </a:lnTo>
                <a:lnTo>
                  <a:pt x="841" y="117"/>
                </a:lnTo>
                <a:cubicBezTo>
                  <a:pt x="806" y="109"/>
                  <a:pt x="782" y="100"/>
                  <a:pt x="747" y="91"/>
                </a:cubicBezTo>
                <a:cubicBezTo>
                  <a:pt x="712" y="82"/>
                  <a:pt x="671" y="73"/>
                  <a:pt x="631" y="66"/>
                </a:cubicBezTo>
                <a:lnTo>
                  <a:pt x="507" y="49"/>
                </a:lnTo>
                <a:lnTo>
                  <a:pt x="398" y="38"/>
                </a:lnTo>
                <a:lnTo>
                  <a:pt x="303" y="38"/>
                </a:lnTo>
                <a:lnTo>
                  <a:pt x="208" y="34"/>
                </a:lnTo>
                <a:lnTo>
                  <a:pt x="118" y="17"/>
                </a:lnTo>
                <a:lnTo>
                  <a:pt x="52" y="9"/>
                </a:lnTo>
                <a:lnTo>
                  <a:pt x="5" y="0"/>
                </a:lnTo>
                <a:lnTo>
                  <a:pt x="5" y="197"/>
                </a:lnTo>
                <a:lnTo>
                  <a:pt x="0" y="329"/>
                </a:lnTo>
                <a:lnTo>
                  <a:pt x="109" y="342"/>
                </a:lnTo>
                <a:lnTo>
                  <a:pt x="199" y="359"/>
                </a:lnTo>
                <a:lnTo>
                  <a:pt x="246" y="363"/>
                </a:lnTo>
                <a:lnTo>
                  <a:pt x="294" y="372"/>
                </a:lnTo>
                <a:lnTo>
                  <a:pt x="1763" y="349"/>
                </a:lnTo>
                <a:lnTo>
                  <a:pt x="1763" y="293"/>
                </a:lnTo>
                <a:lnTo>
                  <a:pt x="1733" y="271"/>
                </a:lnTo>
                <a:lnTo>
                  <a:pt x="1677" y="224"/>
                </a:lnTo>
                <a:lnTo>
                  <a:pt x="1643" y="199"/>
                </a:lnTo>
                <a:lnTo>
                  <a:pt x="1600" y="203"/>
                </a:lnTo>
              </a:path>
            </a:pathLst>
          </a:custGeom>
          <a:gradFill>
            <a:gsLst>
              <a:gs pos="0">
                <a:srgbClr val="dbba9a"/>
              </a:gs>
              <a:gs pos="50000">
                <a:srgbClr val="ffd9b3"/>
              </a:gs>
              <a:gs pos="100000">
                <a:srgbClr val="dbba9a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Line 14"/>
          <p:cNvSpPr/>
          <p:nvPr/>
        </p:nvSpPr>
        <p:spPr>
          <a:xfrm flipH="1">
            <a:off x="5746320" y="3922560"/>
            <a:ext cx="339840" cy="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5"/>
          <p:cNvSpPr/>
          <p:nvPr/>
        </p:nvSpPr>
        <p:spPr>
          <a:xfrm rot="10800000">
            <a:off x="6423480" y="3985920"/>
            <a:ext cx="339480" cy="109080"/>
          </a:xfrm>
          <a:custGeom>
            <a:avLst/>
            <a:gdLst/>
            <a:ahLst/>
            <a:rect l="l" t="t" r="r" b="b"/>
            <a:pathLst>
              <a:path w="180" h="69">
                <a:moveTo>
                  <a:pt x="138" y="0"/>
                </a:moveTo>
                <a:lnTo>
                  <a:pt x="162" y="15"/>
                </a:lnTo>
                <a:lnTo>
                  <a:pt x="180" y="45"/>
                </a:lnTo>
                <a:lnTo>
                  <a:pt x="144" y="69"/>
                </a:lnTo>
                <a:lnTo>
                  <a:pt x="81" y="57"/>
                </a:lnTo>
                <a:lnTo>
                  <a:pt x="45" y="48"/>
                </a:lnTo>
                <a:lnTo>
                  <a:pt x="0" y="48"/>
                </a:lnTo>
                <a:lnTo>
                  <a:pt x="54" y="18"/>
                </a:lnTo>
                <a:cubicBezTo>
                  <a:pt x="91" y="11"/>
                  <a:pt x="76" y="12"/>
                  <a:pt x="99" y="12"/>
                </a:cubicBezTo>
                <a:lnTo>
                  <a:pt x="120" y="12"/>
                </a:lnTo>
                <a:lnTo>
                  <a:pt x="138" y="0"/>
                </a:lnTo>
                <a:close/>
              </a:path>
            </a:pathLst>
          </a:custGeom>
          <a:solidFill>
            <a:srgbClr val="ffcc9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16"/>
          <p:cNvSpPr/>
          <p:nvPr/>
        </p:nvSpPr>
        <p:spPr>
          <a:xfrm rot="11461800">
            <a:off x="6035040" y="3778920"/>
            <a:ext cx="433440" cy="562320"/>
          </a:xfrm>
          <a:custGeom>
            <a:avLst/>
            <a:gdLst/>
            <a:ahLst/>
            <a:rect l="l" t="t" r="r" b="b"/>
            <a:pathLst>
              <a:path w="232" h="360">
                <a:moveTo>
                  <a:pt x="145" y="9"/>
                </a:moveTo>
                <a:lnTo>
                  <a:pt x="166" y="57"/>
                </a:lnTo>
                <a:lnTo>
                  <a:pt x="178" y="108"/>
                </a:lnTo>
                <a:lnTo>
                  <a:pt x="184" y="138"/>
                </a:lnTo>
                <a:lnTo>
                  <a:pt x="205" y="156"/>
                </a:lnTo>
                <a:lnTo>
                  <a:pt x="229" y="177"/>
                </a:lnTo>
                <a:lnTo>
                  <a:pt x="232" y="207"/>
                </a:lnTo>
                <a:lnTo>
                  <a:pt x="202" y="234"/>
                </a:lnTo>
                <a:lnTo>
                  <a:pt x="169" y="255"/>
                </a:lnTo>
                <a:lnTo>
                  <a:pt x="136" y="297"/>
                </a:lnTo>
                <a:lnTo>
                  <a:pt x="106" y="333"/>
                </a:lnTo>
                <a:cubicBezTo>
                  <a:pt x="95" y="340"/>
                  <a:pt x="85" y="349"/>
                  <a:pt x="73" y="354"/>
                </a:cubicBezTo>
                <a:cubicBezTo>
                  <a:pt x="64" y="358"/>
                  <a:pt x="53" y="355"/>
                  <a:pt x="43" y="357"/>
                </a:cubicBezTo>
                <a:cubicBezTo>
                  <a:pt x="41" y="357"/>
                  <a:pt x="39" y="359"/>
                  <a:pt x="37" y="360"/>
                </a:cubicBezTo>
                <a:cubicBezTo>
                  <a:pt x="0" y="338"/>
                  <a:pt x="1" y="353"/>
                  <a:pt x="1" y="336"/>
                </a:cubicBezTo>
                <a:lnTo>
                  <a:pt x="1" y="162"/>
                </a:lnTo>
                <a:lnTo>
                  <a:pt x="31" y="0"/>
                </a:lnTo>
                <a:lnTo>
                  <a:pt x="145" y="9"/>
                </a:lnTo>
                <a:close/>
              </a:path>
            </a:pathLst>
          </a:custGeom>
          <a:gradFill>
            <a:gsLst>
              <a:gs pos="0">
                <a:srgbClr val="dbba9a"/>
              </a:gs>
              <a:gs pos="50000">
                <a:srgbClr val="ffd9b3"/>
              </a:gs>
              <a:gs pos="100000">
                <a:srgbClr val="dbba9a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7"/>
          <p:cNvSpPr/>
          <p:nvPr/>
        </p:nvSpPr>
        <p:spPr>
          <a:xfrm rot="11461800">
            <a:off x="6138720" y="3786480"/>
            <a:ext cx="1024920" cy="811800"/>
          </a:xfrm>
          <a:custGeom>
            <a:avLst/>
            <a:gdLst/>
            <a:ahLst/>
            <a:rect l="l" t="t" r="r" b="b"/>
            <a:pathLst>
              <a:path w="546" h="519">
                <a:moveTo>
                  <a:pt x="249" y="0"/>
                </a:moveTo>
                <a:lnTo>
                  <a:pt x="186" y="9"/>
                </a:lnTo>
                <a:lnTo>
                  <a:pt x="129" y="33"/>
                </a:lnTo>
                <a:lnTo>
                  <a:pt x="84" y="63"/>
                </a:lnTo>
                <a:lnTo>
                  <a:pt x="48" y="111"/>
                </a:lnTo>
                <a:lnTo>
                  <a:pt x="21" y="162"/>
                </a:lnTo>
                <a:lnTo>
                  <a:pt x="0" y="252"/>
                </a:lnTo>
                <a:lnTo>
                  <a:pt x="3" y="309"/>
                </a:lnTo>
                <a:lnTo>
                  <a:pt x="18" y="366"/>
                </a:lnTo>
                <a:cubicBezTo>
                  <a:pt x="30" y="385"/>
                  <a:pt x="54" y="412"/>
                  <a:pt x="72" y="426"/>
                </a:cubicBezTo>
                <a:cubicBezTo>
                  <a:pt x="89" y="442"/>
                  <a:pt x="105" y="450"/>
                  <a:pt x="123" y="462"/>
                </a:cubicBezTo>
                <a:lnTo>
                  <a:pt x="183" y="498"/>
                </a:lnTo>
                <a:lnTo>
                  <a:pt x="267" y="519"/>
                </a:lnTo>
                <a:lnTo>
                  <a:pt x="327" y="516"/>
                </a:lnTo>
                <a:lnTo>
                  <a:pt x="381" y="498"/>
                </a:lnTo>
                <a:lnTo>
                  <a:pt x="429" y="471"/>
                </a:lnTo>
                <a:lnTo>
                  <a:pt x="402" y="435"/>
                </a:lnTo>
                <a:lnTo>
                  <a:pt x="420" y="384"/>
                </a:lnTo>
                <a:lnTo>
                  <a:pt x="459" y="330"/>
                </a:lnTo>
                <a:lnTo>
                  <a:pt x="447" y="273"/>
                </a:lnTo>
                <a:lnTo>
                  <a:pt x="426" y="234"/>
                </a:lnTo>
                <a:lnTo>
                  <a:pt x="432" y="162"/>
                </a:lnTo>
                <a:lnTo>
                  <a:pt x="468" y="114"/>
                </a:lnTo>
                <a:lnTo>
                  <a:pt x="492" y="111"/>
                </a:lnTo>
                <a:lnTo>
                  <a:pt x="546" y="123"/>
                </a:lnTo>
                <a:lnTo>
                  <a:pt x="483" y="57"/>
                </a:lnTo>
                <a:lnTo>
                  <a:pt x="411" y="18"/>
                </a:lnTo>
                <a:lnTo>
                  <a:pt x="312" y="0"/>
                </a:lnTo>
                <a:lnTo>
                  <a:pt x="249" y="0"/>
                </a:lnTo>
                <a:close/>
              </a:path>
            </a:pathLst>
          </a:custGeom>
          <a:gradFill>
            <a:gsLst>
              <a:gs pos="0">
                <a:srgbClr val="c0c0c0"/>
              </a:gs>
              <a:gs pos="100000">
                <a:srgbClr val="3d3d3d"/>
              </a:gs>
            </a:gsLst>
            <a:lin ang="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8"/>
          <p:cNvSpPr/>
          <p:nvPr/>
        </p:nvSpPr>
        <p:spPr>
          <a:xfrm rot="10800000">
            <a:off x="7583400" y="4573800"/>
            <a:ext cx="294840" cy="563040"/>
          </a:xfrm>
          <a:custGeom>
            <a:avLst/>
            <a:gdLst/>
            <a:ahLst/>
            <a:rect l="l" t="t" r="r" b="b"/>
            <a:pathLst>
              <a:path w="156" h="321">
                <a:moveTo>
                  <a:pt x="138" y="105"/>
                </a:moveTo>
                <a:lnTo>
                  <a:pt x="144" y="54"/>
                </a:lnTo>
                <a:lnTo>
                  <a:pt x="123" y="9"/>
                </a:lnTo>
                <a:lnTo>
                  <a:pt x="72" y="0"/>
                </a:lnTo>
                <a:lnTo>
                  <a:pt x="27" y="15"/>
                </a:lnTo>
                <a:lnTo>
                  <a:pt x="21" y="57"/>
                </a:lnTo>
                <a:lnTo>
                  <a:pt x="18" y="99"/>
                </a:lnTo>
                <a:lnTo>
                  <a:pt x="24" y="120"/>
                </a:lnTo>
                <a:lnTo>
                  <a:pt x="9" y="165"/>
                </a:lnTo>
                <a:lnTo>
                  <a:pt x="0" y="228"/>
                </a:lnTo>
                <a:lnTo>
                  <a:pt x="15" y="276"/>
                </a:lnTo>
                <a:lnTo>
                  <a:pt x="33" y="294"/>
                </a:lnTo>
                <a:cubicBezTo>
                  <a:pt x="50" y="311"/>
                  <a:pt x="71" y="321"/>
                  <a:pt x="96" y="321"/>
                </a:cubicBezTo>
                <a:lnTo>
                  <a:pt x="123" y="312"/>
                </a:lnTo>
                <a:lnTo>
                  <a:pt x="138" y="270"/>
                </a:lnTo>
                <a:lnTo>
                  <a:pt x="156" y="216"/>
                </a:lnTo>
                <a:lnTo>
                  <a:pt x="150" y="147"/>
                </a:lnTo>
                <a:lnTo>
                  <a:pt x="138" y="105"/>
                </a:lnTo>
                <a:close/>
              </a:path>
            </a:pathLst>
          </a:custGeom>
          <a:noFill/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Line 19"/>
          <p:cNvSpPr/>
          <p:nvPr/>
        </p:nvSpPr>
        <p:spPr>
          <a:xfrm flipH="1">
            <a:off x="7333560" y="4366440"/>
            <a:ext cx="204120" cy="1440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0"/>
          <p:cNvSpPr/>
          <p:nvPr/>
        </p:nvSpPr>
        <p:spPr>
          <a:xfrm rot="10800000">
            <a:off x="5949360" y="4592880"/>
            <a:ext cx="294840" cy="560160"/>
          </a:xfrm>
          <a:custGeom>
            <a:avLst/>
            <a:gdLst/>
            <a:ahLst/>
            <a:rect l="l" t="t" r="r" b="b"/>
            <a:pathLst>
              <a:path w="156" h="324">
                <a:moveTo>
                  <a:pt x="18" y="105"/>
                </a:moveTo>
                <a:lnTo>
                  <a:pt x="12" y="54"/>
                </a:lnTo>
                <a:lnTo>
                  <a:pt x="33" y="9"/>
                </a:lnTo>
                <a:lnTo>
                  <a:pt x="84" y="0"/>
                </a:lnTo>
                <a:lnTo>
                  <a:pt x="129" y="15"/>
                </a:lnTo>
                <a:lnTo>
                  <a:pt x="135" y="57"/>
                </a:lnTo>
                <a:lnTo>
                  <a:pt x="138" y="99"/>
                </a:lnTo>
                <a:lnTo>
                  <a:pt x="132" y="120"/>
                </a:lnTo>
                <a:lnTo>
                  <a:pt x="147" y="165"/>
                </a:lnTo>
                <a:lnTo>
                  <a:pt x="156" y="228"/>
                </a:lnTo>
                <a:lnTo>
                  <a:pt x="141" y="276"/>
                </a:lnTo>
                <a:lnTo>
                  <a:pt x="123" y="294"/>
                </a:lnTo>
                <a:cubicBezTo>
                  <a:pt x="106" y="311"/>
                  <a:pt x="87" y="321"/>
                  <a:pt x="72" y="324"/>
                </a:cubicBezTo>
                <a:lnTo>
                  <a:pt x="33" y="312"/>
                </a:lnTo>
                <a:lnTo>
                  <a:pt x="12" y="282"/>
                </a:lnTo>
                <a:lnTo>
                  <a:pt x="0" y="216"/>
                </a:lnTo>
                <a:lnTo>
                  <a:pt x="6" y="147"/>
                </a:lnTo>
                <a:lnTo>
                  <a:pt x="18" y="105"/>
                </a:lnTo>
                <a:close/>
              </a:path>
            </a:pathLst>
          </a:custGeom>
          <a:noFill/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Line 21"/>
          <p:cNvSpPr/>
          <p:nvPr/>
        </p:nvSpPr>
        <p:spPr>
          <a:xfrm>
            <a:off x="5699160" y="4395240"/>
            <a:ext cx="204480" cy="0"/>
          </a:xfrm>
          <a:prstGeom prst="line">
            <a:avLst/>
          </a:prstGeom>
          <a:ln cap="rnd" w="126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2"/>
          <p:cNvSpPr/>
          <p:nvPr/>
        </p:nvSpPr>
        <p:spPr>
          <a:xfrm>
            <a:off x="3182040" y="3832560"/>
            <a:ext cx="2573280" cy="196560"/>
          </a:xfrm>
          <a:custGeom>
            <a:avLst/>
            <a:gdLst/>
            <a:ahLst/>
            <a:rect l="l" t="t" r="r" b="b"/>
            <a:pathLst>
              <a:path w="863" h="72">
                <a:moveTo>
                  <a:pt x="0" y="72"/>
                </a:moveTo>
                <a:lnTo>
                  <a:pt x="788" y="54"/>
                </a:lnTo>
                <a:lnTo>
                  <a:pt x="834" y="46"/>
                </a:lnTo>
                <a:lnTo>
                  <a:pt x="863" y="33"/>
                </a:lnTo>
                <a:lnTo>
                  <a:pt x="832" y="18"/>
                </a:lnTo>
                <a:lnTo>
                  <a:pt x="786" y="15"/>
                </a:lnTo>
                <a:lnTo>
                  <a:pt x="4" y="0"/>
                </a:lnTo>
              </a:path>
            </a:pathLst>
          </a:custGeom>
          <a:gradFill>
            <a:gsLst>
              <a:gs pos="0">
                <a:srgbClr val="c0c0c0"/>
              </a:gs>
              <a:gs pos="100000">
                <a:srgbClr val="929292"/>
              </a:gs>
            </a:gsLst>
            <a:lin ang="0"/>
          </a:gra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3"/>
          <p:cNvSpPr/>
          <p:nvPr/>
        </p:nvSpPr>
        <p:spPr>
          <a:xfrm flipH="1">
            <a:off x="5582520" y="3881880"/>
            <a:ext cx="29520" cy="87120"/>
          </a:xfrm>
          <a:custGeom>
            <a:avLst/>
            <a:gdLst/>
            <a:ahLst/>
            <a:rect l="l" t="t" r="r" b="b"/>
            <a:pathLst>
              <a:path w="15" h="60">
                <a:moveTo>
                  <a:pt x="0" y="0"/>
                </a:moveTo>
                <a:cubicBezTo>
                  <a:pt x="7" y="10"/>
                  <a:pt x="15" y="20"/>
                  <a:pt x="15" y="30"/>
                </a:cubicBezTo>
                <a:cubicBezTo>
                  <a:pt x="15" y="40"/>
                  <a:pt x="7" y="50"/>
                  <a:pt x="0" y="6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4"/>
          <p:cNvSpPr/>
          <p:nvPr/>
        </p:nvSpPr>
        <p:spPr>
          <a:xfrm flipH="1">
            <a:off x="2871000" y="3821760"/>
            <a:ext cx="312840" cy="218520"/>
          </a:xfrm>
          <a:custGeom>
            <a:avLst/>
            <a:gdLst/>
            <a:ahLst/>
            <a:rect l="l" t="t" r="r" b="b"/>
            <a:pathLst>
              <a:path w="257" h="210">
                <a:moveTo>
                  <a:pt x="0" y="0"/>
                </a:moveTo>
                <a:lnTo>
                  <a:pt x="4" y="210"/>
                </a:lnTo>
                <a:lnTo>
                  <a:pt x="107" y="210"/>
                </a:lnTo>
                <a:lnTo>
                  <a:pt x="201" y="193"/>
                </a:lnTo>
                <a:lnTo>
                  <a:pt x="253" y="150"/>
                </a:lnTo>
                <a:lnTo>
                  <a:pt x="257" y="65"/>
                </a:lnTo>
                <a:lnTo>
                  <a:pt x="205" y="17"/>
                </a:lnTo>
                <a:lnTo>
                  <a:pt x="12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25"/>
          <p:cNvSpPr/>
          <p:nvPr/>
        </p:nvSpPr>
        <p:spPr>
          <a:xfrm flipH="1">
            <a:off x="3008160" y="3871080"/>
            <a:ext cx="86040" cy="119880"/>
          </a:xfrm>
          <a:prstGeom prst="ellipse">
            <a:avLst/>
          </a:pr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6"/>
          <p:cNvSpPr/>
          <p:nvPr/>
        </p:nvSpPr>
        <p:spPr>
          <a:xfrm flipH="1" rot="10897200">
            <a:off x="2585160" y="3896640"/>
            <a:ext cx="298080" cy="7128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Line 27"/>
          <p:cNvSpPr/>
          <p:nvPr/>
        </p:nvSpPr>
        <p:spPr>
          <a:xfrm>
            <a:off x="2601360" y="3939840"/>
            <a:ext cx="281160" cy="61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Line 28"/>
          <p:cNvSpPr/>
          <p:nvPr/>
        </p:nvSpPr>
        <p:spPr>
          <a:xfrm>
            <a:off x="2598480" y="3915720"/>
            <a:ext cx="284760" cy="50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29"/>
          <p:cNvSpPr/>
          <p:nvPr/>
        </p:nvSpPr>
        <p:spPr>
          <a:xfrm>
            <a:off x="2504520" y="3811320"/>
            <a:ext cx="83160" cy="22428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30"/>
          <p:cNvSpPr/>
          <p:nvPr/>
        </p:nvSpPr>
        <p:spPr>
          <a:xfrm flipH="1" rot="9081600">
            <a:off x="2500560" y="3569760"/>
            <a:ext cx="938880" cy="7164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Line 31"/>
          <p:cNvSpPr/>
          <p:nvPr/>
        </p:nvSpPr>
        <p:spPr>
          <a:xfrm flipV="1">
            <a:off x="2571480" y="3388320"/>
            <a:ext cx="822960" cy="450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32"/>
          <p:cNvSpPr/>
          <p:nvPr/>
        </p:nvSpPr>
        <p:spPr>
          <a:xfrm flipV="1">
            <a:off x="2560320" y="3370320"/>
            <a:ext cx="809640" cy="442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3"/>
          <p:cNvSpPr/>
          <p:nvPr/>
        </p:nvSpPr>
        <p:spPr>
          <a:xfrm flipH="1" rot="9083400">
            <a:off x="3377520" y="3307320"/>
            <a:ext cx="100800" cy="87480"/>
          </a:xfrm>
          <a:prstGeom prst="rect">
            <a:avLst/>
          </a:prstGeom>
          <a:gradFill>
            <a:gsLst>
              <a:gs pos="0">
                <a:srgbClr val="929292"/>
              </a:gs>
              <a:gs pos="50000">
                <a:srgbClr val="c0c0c0"/>
              </a:gs>
              <a:gs pos="100000">
                <a:srgbClr val="929292"/>
              </a:gs>
            </a:gsLst>
            <a:lin ang="15132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34"/>
          <p:cNvSpPr/>
          <p:nvPr/>
        </p:nvSpPr>
        <p:spPr>
          <a:xfrm flipH="1" rot="12518400">
            <a:off x="2505240" y="4195800"/>
            <a:ext cx="938880" cy="72360"/>
          </a:xfrm>
          <a:prstGeom prst="rect">
            <a:avLst/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Line 35"/>
          <p:cNvSpPr/>
          <p:nvPr/>
        </p:nvSpPr>
        <p:spPr>
          <a:xfrm>
            <a:off x="2571480" y="3996360"/>
            <a:ext cx="822960" cy="450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Line 36"/>
          <p:cNvSpPr/>
          <p:nvPr/>
        </p:nvSpPr>
        <p:spPr>
          <a:xfrm>
            <a:off x="2560320" y="4021920"/>
            <a:ext cx="809640" cy="44208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7"/>
          <p:cNvSpPr/>
          <p:nvPr/>
        </p:nvSpPr>
        <p:spPr>
          <a:xfrm flipH="1" rot="12517200">
            <a:off x="3382920" y="4442760"/>
            <a:ext cx="100800" cy="88560"/>
          </a:xfrm>
          <a:prstGeom prst="rect">
            <a:avLst/>
          </a:prstGeom>
          <a:gradFill>
            <a:gsLst>
              <a:gs pos="0">
                <a:srgbClr val="929292"/>
              </a:gs>
              <a:gs pos="50000">
                <a:srgbClr val="c0c0c0"/>
              </a:gs>
              <a:gs pos="100000">
                <a:srgbClr val="929292"/>
              </a:gs>
            </a:gsLst>
            <a:lin ang="15132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38"/>
          <p:cNvSpPr/>
          <p:nvPr/>
        </p:nvSpPr>
        <p:spPr>
          <a:xfrm>
            <a:off x="1285200" y="3892320"/>
            <a:ext cx="1225800" cy="68040"/>
          </a:xfrm>
          <a:custGeom>
            <a:avLst/>
            <a:gdLst/>
            <a:ahLst/>
            <a:rect l="l" t="t" r="r" b="b"/>
            <a:pathLst>
              <a:path w="1787" h="159">
                <a:moveTo>
                  <a:pt x="1787" y="0"/>
                </a:moveTo>
                <a:lnTo>
                  <a:pt x="2" y="0"/>
                </a:lnTo>
                <a:lnTo>
                  <a:pt x="0" y="159"/>
                </a:lnTo>
                <a:lnTo>
                  <a:pt x="1674" y="158"/>
                </a:lnTo>
              </a:path>
            </a:pathLst>
          </a:custGeom>
          <a:solidFill>
            <a:srgbClr val="cc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Line 39"/>
          <p:cNvSpPr/>
          <p:nvPr/>
        </p:nvSpPr>
        <p:spPr>
          <a:xfrm flipH="1">
            <a:off x="1367640" y="3914640"/>
            <a:ext cx="114156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40"/>
          <p:cNvSpPr/>
          <p:nvPr/>
        </p:nvSpPr>
        <p:spPr>
          <a:xfrm flipH="1">
            <a:off x="1404000" y="3936960"/>
            <a:ext cx="1105200" cy="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1"/>
          <p:cNvSpPr/>
          <p:nvPr/>
        </p:nvSpPr>
        <p:spPr>
          <a:xfrm rot="10515000">
            <a:off x="6233400" y="3914280"/>
            <a:ext cx="67680" cy="84960"/>
          </a:xfrm>
          <a:custGeom>
            <a:avLst/>
            <a:gdLst/>
            <a:ahLst/>
            <a:rect l="l" t="t" r="r" b="b"/>
            <a:pathLst>
              <a:path w="41" h="42">
                <a:moveTo>
                  <a:pt x="30" y="0"/>
                </a:moveTo>
                <a:cubicBezTo>
                  <a:pt x="35" y="11"/>
                  <a:pt x="41" y="23"/>
                  <a:pt x="36" y="30"/>
                </a:cubicBezTo>
                <a:cubicBezTo>
                  <a:pt x="31" y="37"/>
                  <a:pt x="6" y="40"/>
                  <a:pt x="0" y="42"/>
                </a:cubicBezTo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42"/>
          <p:cNvSpPr/>
          <p:nvPr/>
        </p:nvSpPr>
        <p:spPr>
          <a:xfrm rot="9429000">
            <a:off x="6042240" y="4231800"/>
            <a:ext cx="61920" cy="70920"/>
          </a:xfrm>
          <a:custGeom>
            <a:avLst/>
            <a:gdLst/>
            <a:ahLst/>
            <a:rect l="l" t="t" r="r" b="b"/>
            <a:pathLst>
              <a:path w="41" h="42">
                <a:moveTo>
                  <a:pt x="30" y="0"/>
                </a:moveTo>
                <a:cubicBezTo>
                  <a:pt x="35" y="11"/>
                  <a:pt x="41" y="23"/>
                  <a:pt x="36" y="30"/>
                </a:cubicBezTo>
                <a:cubicBezTo>
                  <a:pt x="31" y="37"/>
                  <a:pt x="6" y="40"/>
                  <a:pt x="0" y="42"/>
                </a:cubicBezTo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43"/>
          <p:cNvSpPr/>
          <p:nvPr/>
        </p:nvSpPr>
        <p:spPr>
          <a:xfrm rot="11716200">
            <a:off x="6098400" y="3959640"/>
            <a:ext cx="42840" cy="150840"/>
          </a:xfrm>
          <a:custGeom>
            <a:avLst/>
            <a:gdLst/>
            <a:ahLst/>
            <a:rect l="l" t="t" r="r" b="b"/>
            <a:pathLst>
              <a:path w="24" h="84">
                <a:moveTo>
                  <a:pt x="21" y="0"/>
                </a:moveTo>
                <a:cubicBezTo>
                  <a:pt x="22" y="15"/>
                  <a:pt x="24" y="31"/>
                  <a:pt x="21" y="45"/>
                </a:cubicBezTo>
                <a:cubicBezTo>
                  <a:pt x="18" y="59"/>
                  <a:pt x="9" y="71"/>
                  <a:pt x="0" y="84"/>
                </a:cubicBez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4"/>
          <p:cNvSpPr/>
          <p:nvPr/>
        </p:nvSpPr>
        <p:spPr>
          <a:xfrm rot="10274400">
            <a:off x="6105240" y="4154040"/>
            <a:ext cx="43200" cy="149040"/>
          </a:xfrm>
          <a:custGeom>
            <a:avLst/>
            <a:gdLst/>
            <a:ahLst/>
            <a:rect l="l" t="t" r="r" b="b"/>
            <a:pathLst>
              <a:path w="24" h="84">
                <a:moveTo>
                  <a:pt x="21" y="0"/>
                </a:moveTo>
                <a:cubicBezTo>
                  <a:pt x="22" y="15"/>
                  <a:pt x="24" y="31"/>
                  <a:pt x="21" y="45"/>
                </a:cubicBezTo>
                <a:cubicBezTo>
                  <a:pt x="18" y="59"/>
                  <a:pt x="9" y="71"/>
                  <a:pt x="0" y="84"/>
                </a:cubicBezTo>
              </a:path>
            </a:pathLst>
          </a:custGeom>
          <a:noFill/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45"/>
          <p:cNvSpPr/>
          <p:nvPr/>
        </p:nvSpPr>
        <p:spPr>
          <a:xfrm flipV="1">
            <a:off x="6093360" y="3989880"/>
            <a:ext cx="14400" cy="28080"/>
          </a:xfrm>
          <a:prstGeom prst="line">
            <a:avLst/>
          </a:prstGeom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46"/>
          <p:cNvSpPr/>
          <p:nvPr/>
        </p:nvSpPr>
        <p:spPr>
          <a:xfrm flipV="1">
            <a:off x="6137280" y="4241160"/>
            <a:ext cx="4320" cy="18000"/>
          </a:xfrm>
          <a:prstGeom prst="line">
            <a:avLst/>
          </a:prstGeom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Line 47"/>
          <p:cNvSpPr/>
          <p:nvPr/>
        </p:nvSpPr>
        <p:spPr>
          <a:xfrm>
            <a:off x="2875680" y="3903120"/>
            <a:ext cx="5699160" cy="1800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48"/>
          <p:cNvSpPr/>
          <p:nvPr/>
        </p:nvSpPr>
        <p:spPr>
          <a:xfrm>
            <a:off x="2875680" y="3922200"/>
            <a:ext cx="4485240" cy="72180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49"/>
          <p:cNvSpPr/>
          <p:nvPr/>
        </p:nvSpPr>
        <p:spPr>
          <a:xfrm flipH="1">
            <a:off x="7360920" y="3921120"/>
            <a:ext cx="1213920" cy="72288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62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263" name="Picture 3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264" name="CustomShape 2"/>
          <p:cNvSpPr/>
          <p:nvPr/>
        </p:nvSpPr>
        <p:spPr>
          <a:xfrm>
            <a:off x="1765800" y="210240"/>
            <a:ext cx="5580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Přední ruka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5965920" y="4016880"/>
            <a:ext cx="234000" cy="282960"/>
          </a:xfrm>
          <a:custGeom>
            <a:avLst/>
            <a:gdLst/>
            <a:ahLst/>
            <a:rect l="l" t="t" r="r" b="b"/>
            <a:pathLst>
              <a:path w="546" h="594">
                <a:moveTo>
                  <a:pt x="18" y="48"/>
                </a:moveTo>
                <a:lnTo>
                  <a:pt x="18" y="0"/>
                </a:lnTo>
                <a:lnTo>
                  <a:pt x="198" y="6"/>
                </a:lnTo>
                <a:lnTo>
                  <a:pt x="312" y="54"/>
                </a:lnTo>
                <a:lnTo>
                  <a:pt x="402" y="138"/>
                </a:lnTo>
                <a:lnTo>
                  <a:pt x="516" y="228"/>
                </a:lnTo>
                <a:lnTo>
                  <a:pt x="546" y="260"/>
                </a:lnTo>
                <a:lnTo>
                  <a:pt x="533" y="282"/>
                </a:lnTo>
                <a:lnTo>
                  <a:pt x="516" y="312"/>
                </a:lnTo>
                <a:lnTo>
                  <a:pt x="490" y="329"/>
                </a:lnTo>
                <a:lnTo>
                  <a:pt x="456" y="336"/>
                </a:lnTo>
                <a:lnTo>
                  <a:pt x="378" y="294"/>
                </a:lnTo>
                <a:lnTo>
                  <a:pt x="270" y="246"/>
                </a:lnTo>
                <a:lnTo>
                  <a:pt x="180" y="222"/>
                </a:lnTo>
                <a:cubicBezTo>
                  <a:pt x="156" y="240"/>
                  <a:pt x="288" y="284"/>
                  <a:pt x="288" y="288"/>
                </a:cubicBezTo>
                <a:lnTo>
                  <a:pt x="336" y="324"/>
                </a:lnTo>
                <a:lnTo>
                  <a:pt x="384" y="348"/>
                </a:lnTo>
                <a:lnTo>
                  <a:pt x="342" y="408"/>
                </a:lnTo>
                <a:lnTo>
                  <a:pt x="234" y="402"/>
                </a:lnTo>
                <a:lnTo>
                  <a:pt x="198" y="384"/>
                </a:lnTo>
                <a:lnTo>
                  <a:pt x="138" y="384"/>
                </a:lnTo>
                <a:lnTo>
                  <a:pt x="228" y="420"/>
                </a:lnTo>
                <a:lnTo>
                  <a:pt x="240" y="462"/>
                </a:lnTo>
                <a:lnTo>
                  <a:pt x="204" y="504"/>
                </a:lnTo>
                <a:lnTo>
                  <a:pt x="162" y="492"/>
                </a:lnTo>
                <a:lnTo>
                  <a:pt x="108" y="474"/>
                </a:lnTo>
                <a:lnTo>
                  <a:pt x="162" y="492"/>
                </a:lnTo>
                <a:lnTo>
                  <a:pt x="144" y="576"/>
                </a:lnTo>
                <a:lnTo>
                  <a:pt x="78" y="594"/>
                </a:lnTo>
                <a:lnTo>
                  <a:pt x="0" y="588"/>
                </a:lnTo>
                <a:lnTo>
                  <a:pt x="24" y="522"/>
                </a:lnTo>
                <a:lnTo>
                  <a:pt x="90" y="420"/>
                </a:lnTo>
                <a:lnTo>
                  <a:pt x="114" y="354"/>
                </a:lnTo>
                <a:lnTo>
                  <a:pt x="102" y="270"/>
                </a:lnTo>
                <a:lnTo>
                  <a:pt x="18" y="48"/>
                </a:lnTo>
                <a:close/>
              </a:path>
            </a:pathLst>
          </a:custGeom>
          <a:solidFill>
            <a:srgbClr val="fde5b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4"/>
          <p:cNvSpPr/>
          <p:nvPr/>
        </p:nvSpPr>
        <p:spPr>
          <a:xfrm>
            <a:off x="3918240" y="4016880"/>
            <a:ext cx="281520" cy="86040"/>
          </a:xfrm>
          <a:custGeom>
            <a:avLst/>
            <a:gdLst/>
            <a:ahLst/>
            <a:rect l="l" t="t" r="r" b="b"/>
            <a:pathLst>
              <a:path w="384" h="156">
                <a:moveTo>
                  <a:pt x="0" y="75"/>
                </a:moveTo>
                <a:lnTo>
                  <a:pt x="18" y="0"/>
                </a:lnTo>
                <a:lnTo>
                  <a:pt x="378" y="36"/>
                </a:lnTo>
                <a:lnTo>
                  <a:pt x="384" y="63"/>
                </a:lnTo>
                <a:lnTo>
                  <a:pt x="48" y="156"/>
                </a:lnTo>
                <a:lnTo>
                  <a:pt x="6" y="111"/>
                </a:lnTo>
              </a:path>
            </a:pathLst>
          </a:custGeom>
          <a:solidFill>
            <a:srgbClr val="ff0000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5"/>
          <p:cNvSpPr/>
          <p:nvPr/>
        </p:nvSpPr>
        <p:spPr>
          <a:xfrm>
            <a:off x="3826080" y="3914640"/>
            <a:ext cx="2233080" cy="161640"/>
          </a:xfrm>
          <a:custGeom>
            <a:avLst/>
            <a:gdLst/>
            <a:ahLst/>
            <a:rect l="l" t="t" r="r" b="b"/>
            <a:pathLst>
              <a:path w="2068" h="135">
                <a:moveTo>
                  <a:pt x="17" y="118"/>
                </a:moveTo>
                <a:lnTo>
                  <a:pt x="2046" y="0"/>
                </a:lnTo>
                <a:lnTo>
                  <a:pt x="2068" y="8"/>
                </a:lnTo>
                <a:lnTo>
                  <a:pt x="2046" y="18"/>
                </a:lnTo>
                <a:lnTo>
                  <a:pt x="0" y="135"/>
                </a:lnTo>
                <a:lnTo>
                  <a:pt x="17" y="118"/>
                </a:lnTo>
                <a:close/>
              </a:path>
            </a:pathLst>
          </a:custGeom>
          <a:solidFill>
            <a:srgbClr val="c0c0c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6"/>
          <p:cNvSpPr/>
          <p:nvPr/>
        </p:nvSpPr>
        <p:spPr>
          <a:xfrm>
            <a:off x="5751000" y="4986000"/>
            <a:ext cx="231840" cy="691560"/>
          </a:xfrm>
          <a:custGeom>
            <a:avLst/>
            <a:gdLst/>
            <a:ahLst/>
            <a:rect l="l" t="t" r="r" b="b"/>
            <a:pathLst>
              <a:path w="236" h="502">
                <a:moveTo>
                  <a:pt x="137" y="201"/>
                </a:moveTo>
                <a:lnTo>
                  <a:pt x="215" y="0"/>
                </a:lnTo>
                <a:lnTo>
                  <a:pt x="236" y="0"/>
                </a:lnTo>
                <a:lnTo>
                  <a:pt x="224" y="60"/>
                </a:lnTo>
                <a:lnTo>
                  <a:pt x="152" y="240"/>
                </a:lnTo>
                <a:lnTo>
                  <a:pt x="104" y="345"/>
                </a:lnTo>
                <a:lnTo>
                  <a:pt x="35" y="492"/>
                </a:lnTo>
                <a:lnTo>
                  <a:pt x="0" y="489"/>
                </a:lnTo>
                <a:lnTo>
                  <a:pt x="38" y="396"/>
                </a:lnTo>
                <a:lnTo>
                  <a:pt x="73" y="300"/>
                </a:lnTo>
                <a:lnTo>
                  <a:pt x="106" y="208"/>
                </a:lnTo>
                <a:lnTo>
                  <a:pt x="131" y="210"/>
                </a:lnTo>
                <a:lnTo>
                  <a:pt x="98" y="290"/>
                </a:lnTo>
                <a:lnTo>
                  <a:pt x="56" y="399"/>
                </a:lnTo>
                <a:cubicBezTo>
                  <a:pt x="41" y="434"/>
                  <a:pt x="19" y="481"/>
                  <a:pt x="9" y="502"/>
                </a:cubicBezTo>
              </a:path>
            </a:pathLst>
          </a:custGeom>
          <a:solidFill>
            <a:srgbClr val="c0c0c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7"/>
          <p:cNvSpPr/>
          <p:nvPr/>
        </p:nvSpPr>
        <p:spPr>
          <a:xfrm flipH="1" rot="802800">
            <a:off x="5904360" y="5192280"/>
            <a:ext cx="21600" cy="44640"/>
          </a:xfrm>
          <a:prstGeom prst="ellipse">
            <a:avLst/>
          </a:pr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8"/>
          <p:cNvSpPr/>
          <p:nvPr/>
        </p:nvSpPr>
        <p:spPr>
          <a:xfrm flipH="1" rot="20953800">
            <a:off x="5697360" y="4424760"/>
            <a:ext cx="552240" cy="68400"/>
          </a:xfrm>
          <a:prstGeom prst="rect">
            <a:avLst/>
          </a:prstGeom>
          <a:solidFill>
            <a:srgbClr val="cc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Line 9"/>
          <p:cNvSpPr/>
          <p:nvPr/>
        </p:nvSpPr>
        <p:spPr>
          <a:xfrm flipH="1">
            <a:off x="5706360" y="4421520"/>
            <a:ext cx="528480" cy="10548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Line 10"/>
          <p:cNvSpPr/>
          <p:nvPr/>
        </p:nvSpPr>
        <p:spPr>
          <a:xfrm flipH="1">
            <a:off x="5707440" y="4394160"/>
            <a:ext cx="517680" cy="10836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11"/>
          <p:cNvSpPr/>
          <p:nvPr/>
        </p:nvSpPr>
        <p:spPr>
          <a:xfrm rot="21491400">
            <a:off x="5799240" y="2909880"/>
            <a:ext cx="282600" cy="2379960"/>
          </a:xfrm>
          <a:custGeom>
            <a:avLst/>
            <a:gdLst/>
            <a:ahLst/>
            <a:rect l="l" t="t" r="r" b="b"/>
            <a:pathLst>
              <a:path w="287" h="1730">
                <a:moveTo>
                  <a:pt x="0" y="3"/>
                </a:moveTo>
                <a:lnTo>
                  <a:pt x="15" y="189"/>
                </a:lnTo>
                <a:lnTo>
                  <a:pt x="21" y="249"/>
                </a:lnTo>
                <a:lnTo>
                  <a:pt x="57" y="295"/>
                </a:lnTo>
                <a:lnTo>
                  <a:pt x="80" y="369"/>
                </a:lnTo>
                <a:lnTo>
                  <a:pt x="107" y="470"/>
                </a:lnTo>
                <a:lnTo>
                  <a:pt x="116" y="539"/>
                </a:lnTo>
                <a:lnTo>
                  <a:pt x="128" y="613"/>
                </a:lnTo>
                <a:lnTo>
                  <a:pt x="130" y="669"/>
                </a:lnTo>
                <a:lnTo>
                  <a:pt x="120" y="708"/>
                </a:lnTo>
                <a:lnTo>
                  <a:pt x="112" y="732"/>
                </a:lnTo>
                <a:lnTo>
                  <a:pt x="108" y="769"/>
                </a:lnTo>
                <a:lnTo>
                  <a:pt x="93" y="805"/>
                </a:lnTo>
                <a:lnTo>
                  <a:pt x="94" y="819"/>
                </a:lnTo>
                <a:lnTo>
                  <a:pt x="116" y="827"/>
                </a:lnTo>
                <a:lnTo>
                  <a:pt x="140" y="845"/>
                </a:lnTo>
                <a:lnTo>
                  <a:pt x="148" y="868"/>
                </a:lnTo>
                <a:lnTo>
                  <a:pt x="130" y="897"/>
                </a:lnTo>
                <a:lnTo>
                  <a:pt x="98" y="939"/>
                </a:lnTo>
                <a:lnTo>
                  <a:pt x="71" y="986"/>
                </a:lnTo>
                <a:lnTo>
                  <a:pt x="62" y="1034"/>
                </a:lnTo>
                <a:lnTo>
                  <a:pt x="64" y="1049"/>
                </a:lnTo>
                <a:lnTo>
                  <a:pt x="88" y="1059"/>
                </a:lnTo>
                <a:lnTo>
                  <a:pt x="102" y="1122"/>
                </a:lnTo>
                <a:lnTo>
                  <a:pt x="100" y="1220"/>
                </a:lnTo>
                <a:lnTo>
                  <a:pt x="87" y="1312"/>
                </a:lnTo>
                <a:lnTo>
                  <a:pt x="75" y="1388"/>
                </a:lnTo>
                <a:lnTo>
                  <a:pt x="61" y="1411"/>
                </a:lnTo>
                <a:lnTo>
                  <a:pt x="36" y="1428"/>
                </a:lnTo>
                <a:lnTo>
                  <a:pt x="29" y="1593"/>
                </a:lnTo>
                <a:lnTo>
                  <a:pt x="27" y="1681"/>
                </a:lnTo>
                <a:lnTo>
                  <a:pt x="20" y="1720"/>
                </a:lnTo>
                <a:lnTo>
                  <a:pt x="50" y="1730"/>
                </a:lnTo>
                <a:lnTo>
                  <a:pt x="70" y="1711"/>
                </a:lnTo>
                <a:lnTo>
                  <a:pt x="91" y="1628"/>
                </a:lnTo>
                <a:lnTo>
                  <a:pt x="114" y="1567"/>
                </a:lnTo>
                <a:lnTo>
                  <a:pt x="131" y="1514"/>
                </a:lnTo>
                <a:lnTo>
                  <a:pt x="146" y="1500"/>
                </a:lnTo>
                <a:lnTo>
                  <a:pt x="163" y="1506"/>
                </a:lnTo>
                <a:lnTo>
                  <a:pt x="165" y="1521"/>
                </a:lnTo>
                <a:lnTo>
                  <a:pt x="144" y="1581"/>
                </a:lnTo>
                <a:lnTo>
                  <a:pt x="120" y="1659"/>
                </a:lnTo>
                <a:lnTo>
                  <a:pt x="156" y="1587"/>
                </a:lnTo>
                <a:lnTo>
                  <a:pt x="180" y="1491"/>
                </a:lnTo>
                <a:lnTo>
                  <a:pt x="188" y="1422"/>
                </a:lnTo>
                <a:lnTo>
                  <a:pt x="204" y="1323"/>
                </a:lnTo>
                <a:lnTo>
                  <a:pt x="230" y="1214"/>
                </a:lnTo>
                <a:lnTo>
                  <a:pt x="246" y="1140"/>
                </a:lnTo>
                <a:lnTo>
                  <a:pt x="245" y="1084"/>
                </a:lnTo>
                <a:lnTo>
                  <a:pt x="220" y="1067"/>
                </a:lnTo>
                <a:lnTo>
                  <a:pt x="212" y="1035"/>
                </a:lnTo>
                <a:lnTo>
                  <a:pt x="236" y="962"/>
                </a:lnTo>
                <a:lnTo>
                  <a:pt x="253" y="915"/>
                </a:lnTo>
                <a:lnTo>
                  <a:pt x="263" y="874"/>
                </a:lnTo>
                <a:lnTo>
                  <a:pt x="258" y="845"/>
                </a:lnTo>
                <a:lnTo>
                  <a:pt x="287" y="810"/>
                </a:lnTo>
                <a:lnTo>
                  <a:pt x="280" y="701"/>
                </a:lnTo>
                <a:lnTo>
                  <a:pt x="245" y="540"/>
                </a:lnTo>
                <a:lnTo>
                  <a:pt x="213" y="373"/>
                </a:lnTo>
                <a:lnTo>
                  <a:pt x="186" y="293"/>
                </a:lnTo>
                <a:lnTo>
                  <a:pt x="176" y="267"/>
                </a:lnTo>
                <a:lnTo>
                  <a:pt x="138" y="132"/>
                </a:lnTo>
                <a:lnTo>
                  <a:pt x="105" y="51"/>
                </a:lnTo>
                <a:lnTo>
                  <a:pt x="87" y="9"/>
                </a:lnTo>
                <a:lnTo>
                  <a:pt x="129" y="108"/>
                </a:lnTo>
                <a:lnTo>
                  <a:pt x="144" y="162"/>
                </a:lnTo>
                <a:lnTo>
                  <a:pt x="153" y="189"/>
                </a:lnTo>
                <a:lnTo>
                  <a:pt x="145" y="203"/>
                </a:lnTo>
                <a:lnTo>
                  <a:pt x="128" y="217"/>
                </a:lnTo>
                <a:lnTo>
                  <a:pt x="117" y="183"/>
                </a:lnTo>
                <a:lnTo>
                  <a:pt x="75" y="90"/>
                </a:lnTo>
                <a:lnTo>
                  <a:pt x="51" y="24"/>
                </a:lnTo>
                <a:lnTo>
                  <a:pt x="33" y="0"/>
                </a:lnTo>
                <a:lnTo>
                  <a:pt x="0" y="3"/>
                </a:lnTo>
                <a:close/>
              </a:path>
            </a:pathLst>
          </a:custGeom>
          <a:gradFill>
            <a:gsLst>
              <a:gs pos="0">
                <a:srgbClr val="007676">
                  <a:alpha val="62000"/>
                </a:srgbClr>
              </a:gs>
              <a:gs pos="50000">
                <a:srgbClr val="00ffff"/>
              </a:gs>
              <a:gs pos="100000">
                <a:srgbClr val="007676">
                  <a:alpha val="62000"/>
                </a:srgbClr>
              </a:gs>
            </a:gsLst>
            <a:lin ang="5496000"/>
          </a:gra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2"/>
          <p:cNvSpPr/>
          <p:nvPr/>
        </p:nvSpPr>
        <p:spPr>
          <a:xfrm flipH="1" rot="21416400">
            <a:off x="6010920" y="4391280"/>
            <a:ext cx="18000" cy="71640"/>
          </a:xfrm>
          <a:custGeom>
            <a:avLst/>
            <a:gdLst/>
            <a:ahLst/>
            <a:rect l="l" t="t" r="r" b="b"/>
            <a:pathLst>
              <a:path w="53" h="161">
                <a:moveTo>
                  <a:pt x="0" y="0"/>
                </a:moveTo>
                <a:lnTo>
                  <a:pt x="53" y="54"/>
                </a:lnTo>
                <a:lnTo>
                  <a:pt x="42" y="118"/>
                </a:lnTo>
                <a:lnTo>
                  <a:pt x="0" y="1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13"/>
          <p:cNvSpPr/>
          <p:nvPr/>
        </p:nvSpPr>
        <p:spPr>
          <a:xfrm flipH="1" rot="21416400">
            <a:off x="5874120" y="3278880"/>
            <a:ext cx="53640" cy="61920"/>
          </a:xfrm>
          <a:custGeom>
            <a:avLst/>
            <a:gdLst/>
            <a:ahLst/>
            <a:rect l="l" t="t" r="r" b="b"/>
            <a:pathLst>
              <a:path w="161" h="138">
                <a:moveTo>
                  <a:pt x="102" y="0"/>
                </a:moveTo>
                <a:cubicBezTo>
                  <a:pt x="82" y="1"/>
                  <a:pt x="32" y="17"/>
                  <a:pt x="16" y="33"/>
                </a:cubicBezTo>
                <a:cubicBezTo>
                  <a:pt x="0" y="49"/>
                  <a:pt x="2" y="81"/>
                  <a:pt x="6" y="97"/>
                </a:cubicBezTo>
                <a:cubicBezTo>
                  <a:pt x="10" y="113"/>
                  <a:pt x="28" y="121"/>
                  <a:pt x="41" y="127"/>
                </a:cubicBezTo>
                <a:cubicBezTo>
                  <a:pt x="54" y="133"/>
                  <a:pt x="70" y="135"/>
                  <a:pt x="84" y="136"/>
                </a:cubicBezTo>
                <a:cubicBezTo>
                  <a:pt x="98" y="137"/>
                  <a:pt x="113" y="138"/>
                  <a:pt x="125" y="132"/>
                </a:cubicBezTo>
                <a:cubicBezTo>
                  <a:pt x="137" y="126"/>
                  <a:pt x="151" y="111"/>
                  <a:pt x="156" y="97"/>
                </a:cubicBezTo>
                <a:cubicBezTo>
                  <a:pt x="161" y="83"/>
                  <a:pt x="157" y="58"/>
                  <a:pt x="155" y="46"/>
                </a:cubicBezTo>
                <a:cubicBezTo>
                  <a:pt x="153" y="34"/>
                  <a:pt x="155" y="30"/>
                  <a:pt x="146" y="22"/>
                </a:cubicBezTo>
                <a:cubicBezTo>
                  <a:pt x="137" y="14"/>
                  <a:pt x="111" y="5"/>
                  <a:pt x="102" y="0"/>
                </a:cubicBezTo>
                <a:close/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14"/>
          <p:cNvSpPr/>
          <p:nvPr/>
        </p:nvSpPr>
        <p:spPr>
          <a:xfrm flipH="1" rot="21416400">
            <a:off x="5887800" y="3349800"/>
            <a:ext cx="66600" cy="69120"/>
          </a:xfrm>
          <a:custGeom>
            <a:avLst/>
            <a:gdLst/>
            <a:ahLst/>
            <a:rect l="l" t="t" r="r" b="b"/>
            <a:pathLst>
              <a:path w="201" h="155">
                <a:moveTo>
                  <a:pt x="115" y="5"/>
                </a:moveTo>
                <a:cubicBezTo>
                  <a:pt x="96" y="1"/>
                  <a:pt x="47" y="0"/>
                  <a:pt x="29" y="16"/>
                </a:cubicBezTo>
                <a:cubicBezTo>
                  <a:pt x="11" y="32"/>
                  <a:pt x="0" y="81"/>
                  <a:pt x="7" y="102"/>
                </a:cubicBezTo>
                <a:cubicBezTo>
                  <a:pt x="14" y="123"/>
                  <a:pt x="51" y="137"/>
                  <a:pt x="72" y="145"/>
                </a:cubicBezTo>
                <a:cubicBezTo>
                  <a:pt x="93" y="153"/>
                  <a:pt x="117" y="155"/>
                  <a:pt x="134" y="153"/>
                </a:cubicBezTo>
                <a:cubicBezTo>
                  <a:pt x="151" y="151"/>
                  <a:pt x="161" y="141"/>
                  <a:pt x="172" y="131"/>
                </a:cubicBezTo>
                <a:cubicBezTo>
                  <a:pt x="183" y="121"/>
                  <a:pt x="196" y="107"/>
                  <a:pt x="198" y="93"/>
                </a:cubicBezTo>
                <a:cubicBezTo>
                  <a:pt x="200" y="79"/>
                  <a:pt x="201" y="59"/>
                  <a:pt x="187" y="44"/>
                </a:cubicBezTo>
                <a:cubicBezTo>
                  <a:pt x="173" y="29"/>
                  <a:pt x="130" y="13"/>
                  <a:pt x="115" y="5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15"/>
          <p:cNvSpPr/>
          <p:nvPr/>
        </p:nvSpPr>
        <p:spPr>
          <a:xfrm flipH="1" rot="21416400">
            <a:off x="5901840" y="3432600"/>
            <a:ext cx="68760" cy="71280"/>
          </a:xfrm>
          <a:custGeom>
            <a:avLst/>
            <a:gdLst/>
            <a:ahLst/>
            <a:rect l="l" t="t" r="r" b="b"/>
            <a:pathLst>
              <a:path w="212" h="161">
                <a:moveTo>
                  <a:pt x="122" y="3"/>
                </a:moveTo>
                <a:cubicBezTo>
                  <a:pt x="100" y="0"/>
                  <a:pt x="66" y="6"/>
                  <a:pt x="46" y="13"/>
                </a:cubicBezTo>
                <a:cubicBezTo>
                  <a:pt x="26" y="20"/>
                  <a:pt x="8" y="30"/>
                  <a:pt x="4" y="46"/>
                </a:cubicBezTo>
                <a:cubicBezTo>
                  <a:pt x="0" y="62"/>
                  <a:pt x="12" y="91"/>
                  <a:pt x="20" y="107"/>
                </a:cubicBezTo>
                <a:cubicBezTo>
                  <a:pt x="28" y="123"/>
                  <a:pt x="35" y="133"/>
                  <a:pt x="54" y="141"/>
                </a:cubicBezTo>
                <a:cubicBezTo>
                  <a:pt x="73" y="149"/>
                  <a:pt x="108" y="161"/>
                  <a:pt x="133" y="153"/>
                </a:cubicBezTo>
                <a:cubicBezTo>
                  <a:pt x="158" y="145"/>
                  <a:pt x="196" y="112"/>
                  <a:pt x="204" y="92"/>
                </a:cubicBezTo>
                <a:cubicBezTo>
                  <a:pt x="212" y="72"/>
                  <a:pt x="195" y="47"/>
                  <a:pt x="181" y="32"/>
                </a:cubicBezTo>
                <a:cubicBezTo>
                  <a:pt x="167" y="17"/>
                  <a:pt x="143" y="5"/>
                  <a:pt x="122" y="3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16"/>
          <p:cNvSpPr/>
          <p:nvPr/>
        </p:nvSpPr>
        <p:spPr>
          <a:xfrm flipH="1" rot="21416400">
            <a:off x="5915520" y="3537360"/>
            <a:ext cx="76320" cy="78480"/>
          </a:xfrm>
          <a:custGeom>
            <a:avLst/>
            <a:gdLst/>
            <a:ahLst/>
            <a:rect l="l" t="t" r="r" b="b"/>
            <a:pathLst>
              <a:path w="232" h="176">
                <a:moveTo>
                  <a:pt x="123" y="0"/>
                </a:moveTo>
                <a:cubicBezTo>
                  <a:pt x="99" y="0"/>
                  <a:pt x="57" y="23"/>
                  <a:pt x="37" y="43"/>
                </a:cubicBezTo>
                <a:cubicBezTo>
                  <a:pt x="17" y="63"/>
                  <a:pt x="0" y="98"/>
                  <a:pt x="5" y="118"/>
                </a:cubicBezTo>
                <a:cubicBezTo>
                  <a:pt x="10" y="138"/>
                  <a:pt x="44" y="152"/>
                  <a:pt x="69" y="161"/>
                </a:cubicBezTo>
                <a:cubicBezTo>
                  <a:pt x="94" y="170"/>
                  <a:pt x="130" y="176"/>
                  <a:pt x="155" y="172"/>
                </a:cubicBezTo>
                <a:cubicBezTo>
                  <a:pt x="180" y="168"/>
                  <a:pt x="210" y="151"/>
                  <a:pt x="221" y="136"/>
                </a:cubicBezTo>
                <a:cubicBezTo>
                  <a:pt x="232" y="121"/>
                  <a:pt x="223" y="100"/>
                  <a:pt x="221" y="84"/>
                </a:cubicBezTo>
                <a:cubicBezTo>
                  <a:pt x="219" y="68"/>
                  <a:pt x="222" y="56"/>
                  <a:pt x="206" y="42"/>
                </a:cubicBezTo>
                <a:cubicBezTo>
                  <a:pt x="190" y="28"/>
                  <a:pt x="140" y="9"/>
                  <a:pt x="123" y="0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17"/>
          <p:cNvSpPr/>
          <p:nvPr/>
        </p:nvSpPr>
        <p:spPr>
          <a:xfrm flipH="1" rot="21416400">
            <a:off x="5936040" y="3653640"/>
            <a:ext cx="67680" cy="90720"/>
          </a:xfrm>
          <a:custGeom>
            <a:avLst/>
            <a:gdLst/>
            <a:ahLst/>
            <a:rect l="l" t="t" r="r" b="b"/>
            <a:pathLst>
              <a:path w="210" h="202">
                <a:moveTo>
                  <a:pt x="43" y="0"/>
                </a:moveTo>
                <a:cubicBezTo>
                  <a:pt x="23" y="2"/>
                  <a:pt x="0" y="30"/>
                  <a:pt x="0" y="54"/>
                </a:cubicBezTo>
                <a:cubicBezTo>
                  <a:pt x="0" y="78"/>
                  <a:pt x="27" y="124"/>
                  <a:pt x="42" y="146"/>
                </a:cubicBezTo>
                <a:cubicBezTo>
                  <a:pt x="57" y="168"/>
                  <a:pt x="71" y="178"/>
                  <a:pt x="90" y="187"/>
                </a:cubicBezTo>
                <a:cubicBezTo>
                  <a:pt x="109" y="196"/>
                  <a:pt x="135" y="202"/>
                  <a:pt x="154" y="198"/>
                </a:cubicBezTo>
                <a:cubicBezTo>
                  <a:pt x="173" y="194"/>
                  <a:pt x="196" y="185"/>
                  <a:pt x="203" y="165"/>
                </a:cubicBezTo>
                <a:cubicBezTo>
                  <a:pt x="210" y="145"/>
                  <a:pt x="207" y="96"/>
                  <a:pt x="195" y="75"/>
                </a:cubicBezTo>
                <a:cubicBezTo>
                  <a:pt x="183" y="54"/>
                  <a:pt x="153" y="53"/>
                  <a:pt x="128" y="41"/>
                </a:cubicBezTo>
                <a:cubicBezTo>
                  <a:pt x="103" y="29"/>
                  <a:pt x="61" y="9"/>
                  <a:pt x="43" y="0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18"/>
          <p:cNvSpPr/>
          <p:nvPr/>
        </p:nvSpPr>
        <p:spPr>
          <a:xfrm flipH="1" rot="21416400">
            <a:off x="5943960" y="3750120"/>
            <a:ext cx="77400" cy="89280"/>
          </a:xfrm>
          <a:custGeom>
            <a:avLst/>
            <a:gdLst/>
            <a:ahLst/>
            <a:rect l="l" t="t" r="r" b="b"/>
            <a:pathLst>
              <a:path w="237" h="200">
                <a:moveTo>
                  <a:pt x="65" y="0"/>
                </a:moveTo>
                <a:cubicBezTo>
                  <a:pt x="33" y="6"/>
                  <a:pt x="0" y="42"/>
                  <a:pt x="1" y="65"/>
                </a:cubicBezTo>
                <a:cubicBezTo>
                  <a:pt x="2" y="88"/>
                  <a:pt x="48" y="115"/>
                  <a:pt x="71" y="137"/>
                </a:cubicBezTo>
                <a:cubicBezTo>
                  <a:pt x="94" y="159"/>
                  <a:pt x="118" y="188"/>
                  <a:pt x="140" y="194"/>
                </a:cubicBezTo>
                <a:cubicBezTo>
                  <a:pt x="162" y="200"/>
                  <a:pt x="191" y="186"/>
                  <a:pt x="206" y="175"/>
                </a:cubicBezTo>
                <a:cubicBezTo>
                  <a:pt x="221" y="164"/>
                  <a:pt x="232" y="154"/>
                  <a:pt x="232" y="130"/>
                </a:cubicBezTo>
                <a:cubicBezTo>
                  <a:pt x="232" y="106"/>
                  <a:pt x="237" y="54"/>
                  <a:pt x="209" y="32"/>
                </a:cubicBezTo>
                <a:cubicBezTo>
                  <a:pt x="181" y="10"/>
                  <a:pt x="95" y="7"/>
                  <a:pt x="65" y="0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9"/>
          <p:cNvSpPr/>
          <p:nvPr/>
        </p:nvSpPr>
        <p:spPr>
          <a:xfrm flipH="1" rot="21416400">
            <a:off x="5942160" y="4466880"/>
            <a:ext cx="43920" cy="50040"/>
          </a:xfrm>
          <a:custGeom>
            <a:avLst/>
            <a:gdLst/>
            <a:ahLst/>
            <a:rect l="l" t="t" r="r" b="b"/>
            <a:pathLst>
              <a:path w="135" h="110">
                <a:moveTo>
                  <a:pt x="111" y="6"/>
                </a:moveTo>
                <a:cubicBezTo>
                  <a:pt x="102" y="6"/>
                  <a:pt x="72" y="0"/>
                  <a:pt x="55" y="6"/>
                </a:cubicBezTo>
                <a:cubicBezTo>
                  <a:pt x="38" y="12"/>
                  <a:pt x="12" y="25"/>
                  <a:pt x="6" y="41"/>
                </a:cubicBezTo>
                <a:cubicBezTo>
                  <a:pt x="0" y="57"/>
                  <a:pt x="4" y="90"/>
                  <a:pt x="16" y="100"/>
                </a:cubicBezTo>
                <a:cubicBezTo>
                  <a:pt x="28" y="110"/>
                  <a:pt x="57" y="104"/>
                  <a:pt x="76" y="100"/>
                </a:cubicBezTo>
                <a:cubicBezTo>
                  <a:pt x="95" y="96"/>
                  <a:pt x="121" y="89"/>
                  <a:pt x="128" y="74"/>
                </a:cubicBezTo>
                <a:cubicBezTo>
                  <a:pt x="135" y="59"/>
                  <a:pt x="122" y="23"/>
                  <a:pt x="121" y="10"/>
                </a:cubicBezTo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20"/>
          <p:cNvSpPr/>
          <p:nvPr/>
        </p:nvSpPr>
        <p:spPr>
          <a:xfrm flipH="1" rot="21416400">
            <a:off x="5906880" y="4413960"/>
            <a:ext cx="95760" cy="4392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1"/>
          <p:cNvSpPr/>
          <p:nvPr/>
        </p:nvSpPr>
        <p:spPr>
          <a:xfrm flipH="1" rot="21416400">
            <a:off x="5916960" y="4523760"/>
            <a:ext cx="63360" cy="72360"/>
          </a:xfrm>
          <a:custGeom>
            <a:avLst/>
            <a:gdLst/>
            <a:ahLst/>
            <a:rect l="l" t="t" r="r" b="b"/>
            <a:pathLst>
              <a:path w="192" h="164">
                <a:moveTo>
                  <a:pt x="165" y="9"/>
                </a:moveTo>
                <a:cubicBezTo>
                  <a:pt x="150" y="0"/>
                  <a:pt x="119" y="11"/>
                  <a:pt x="99" y="16"/>
                </a:cubicBezTo>
                <a:cubicBezTo>
                  <a:pt x="79" y="21"/>
                  <a:pt x="57" y="19"/>
                  <a:pt x="42" y="39"/>
                </a:cubicBezTo>
                <a:cubicBezTo>
                  <a:pt x="27" y="59"/>
                  <a:pt x="0" y="116"/>
                  <a:pt x="9" y="136"/>
                </a:cubicBezTo>
                <a:cubicBezTo>
                  <a:pt x="18" y="156"/>
                  <a:pt x="69" y="164"/>
                  <a:pt x="95" y="162"/>
                </a:cubicBezTo>
                <a:cubicBezTo>
                  <a:pt x="121" y="160"/>
                  <a:pt x="150" y="141"/>
                  <a:pt x="166" y="125"/>
                </a:cubicBezTo>
                <a:cubicBezTo>
                  <a:pt x="182" y="109"/>
                  <a:pt x="192" y="88"/>
                  <a:pt x="192" y="69"/>
                </a:cubicBezTo>
                <a:cubicBezTo>
                  <a:pt x="192" y="50"/>
                  <a:pt x="180" y="18"/>
                  <a:pt x="165" y="9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2"/>
          <p:cNvSpPr/>
          <p:nvPr/>
        </p:nvSpPr>
        <p:spPr>
          <a:xfrm flipH="1" rot="21416400">
            <a:off x="5915520" y="4608720"/>
            <a:ext cx="60120" cy="68040"/>
          </a:xfrm>
          <a:custGeom>
            <a:avLst/>
            <a:gdLst/>
            <a:ahLst/>
            <a:rect l="l" t="t" r="r" b="b"/>
            <a:pathLst>
              <a:path w="180" h="154">
                <a:moveTo>
                  <a:pt x="38" y="38"/>
                </a:moveTo>
                <a:cubicBezTo>
                  <a:pt x="23" y="54"/>
                  <a:pt x="0" y="92"/>
                  <a:pt x="5" y="111"/>
                </a:cubicBezTo>
                <a:cubicBezTo>
                  <a:pt x="10" y="130"/>
                  <a:pt x="44" y="154"/>
                  <a:pt x="70" y="154"/>
                </a:cubicBezTo>
                <a:cubicBezTo>
                  <a:pt x="96" y="154"/>
                  <a:pt x="144" y="133"/>
                  <a:pt x="162" y="113"/>
                </a:cubicBezTo>
                <a:cubicBezTo>
                  <a:pt x="180" y="93"/>
                  <a:pt x="179" y="54"/>
                  <a:pt x="177" y="36"/>
                </a:cubicBezTo>
                <a:cubicBezTo>
                  <a:pt x="175" y="18"/>
                  <a:pt x="160" y="8"/>
                  <a:pt x="147" y="4"/>
                </a:cubicBezTo>
                <a:cubicBezTo>
                  <a:pt x="134" y="0"/>
                  <a:pt x="116" y="6"/>
                  <a:pt x="98" y="12"/>
                </a:cubicBezTo>
                <a:cubicBezTo>
                  <a:pt x="80" y="18"/>
                  <a:pt x="53" y="22"/>
                  <a:pt x="38" y="38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23"/>
          <p:cNvSpPr/>
          <p:nvPr/>
        </p:nvSpPr>
        <p:spPr>
          <a:xfrm flipH="1" rot="21416400">
            <a:off x="5905440" y="4683240"/>
            <a:ext cx="41760" cy="56880"/>
          </a:xfrm>
          <a:custGeom>
            <a:avLst/>
            <a:gdLst/>
            <a:ahLst/>
            <a:rect l="l" t="t" r="r" b="b"/>
            <a:pathLst>
              <a:path w="122" h="128">
                <a:moveTo>
                  <a:pt x="100" y="8"/>
                </a:moveTo>
                <a:cubicBezTo>
                  <a:pt x="89" y="8"/>
                  <a:pt x="49" y="0"/>
                  <a:pt x="32" y="8"/>
                </a:cubicBezTo>
                <a:cubicBezTo>
                  <a:pt x="15" y="16"/>
                  <a:pt x="0" y="38"/>
                  <a:pt x="0" y="57"/>
                </a:cubicBezTo>
                <a:cubicBezTo>
                  <a:pt x="0" y="76"/>
                  <a:pt x="14" y="114"/>
                  <a:pt x="32" y="121"/>
                </a:cubicBezTo>
                <a:cubicBezTo>
                  <a:pt x="50" y="128"/>
                  <a:pt x="96" y="113"/>
                  <a:pt x="109" y="99"/>
                </a:cubicBezTo>
                <a:cubicBezTo>
                  <a:pt x="122" y="85"/>
                  <a:pt x="112" y="48"/>
                  <a:pt x="113" y="34"/>
                </a:cubicBezTo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24"/>
          <p:cNvSpPr/>
          <p:nvPr/>
        </p:nvSpPr>
        <p:spPr>
          <a:xfrm flipH="1" rot="21416400">
            <a:off x="5898600" y="4757400"/>
            <a:ext cx="53640" cy="69120"/>
          </a:xfrm>
          <a:custGeom>
            <a:avLst/>
            <a:gdLst/>
            <a:ahLst/>
            <a:rect l="l" t="t" r="r" b="b"/>
            <a:pathLst>
              <a:path w="165" h="153">
                <a:moveTo>
                  <a:pt x="123" y="9"/>
                </a:moveTo>
                <a:cubicBezTo>
                  <a:pt x="100" y="0"/>
                  <a:pt x="45" y="10"/>
                  <a:pt x="25" y="25"/>
                </a:cubicBezTo>
                <a:cubicBezTo>
                  <a:pt x="5" y="40"/>
                  <a:pt x="0" y="81"/>
                  <a:pt x="3" y="100"/>
                </a:cubicBezTo>
                <a:cubicBezTo>
                  <a:pt x="6" y="119"/>
                  <a:pt x="25" y="133"/>
                  <a:pt x="41" y="140"/>
                </a:cubicBezTo>
                <a:cubicBezTo>
                  <a:pt x="57" y="147"/>
                  <a:pt x="80" y="153"/>
                  <a:pt x="100" y="143"/>
                </a:cubicBezTo>
                <a:cubicBezTo>
                  <a:pt x="120" y="133"/>
                  <a:pt x="157" y="102"/>
                  <a:pt x="161" y="80"/>
                </a:cubicBezTo>
                <a:cubicBezTo>
                  <a:pt x="165" y="58"/>
                  <a:pt x="146" y="18"/>
                  <a:pt x="123" y="9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5"/>
          <p:cNvSpPr/>
          <p:nvPr/>
        </p:nvSpPr>
        <p:spPr>
          <a:xfrm flipH="1" rot="21416400">
            <a:off x="5895720" y="4836960"/>
            <a:ext cx="42840" cy="63000"/>
          </a:xfrm>
          <a:custGeom>
            <a:avLst/>
            <a:gdLst/>
            <a:ahLst/>
            <a:rect l="l" t="t" r="r" b="b"/>
            <a:pathLst>
              <a:path w="132" h="142">
                <a:moveTo>
                  <a:pt x="56" y="0"/>
                </a:moveTo>
                <a:cubicBezTo>
                  <a:pt x="39" y="7"/>
                  <a:pt x="4" y="43"/>
                  <a:pt x="2" y="65"/>
                </a:cubicBezTo>
                <a:cubicBezTo>
                  <a:pt x="0" y="87"/>
                  <a:pt x="29" y="126"/>
                  <a:pt x="46" y="134"/>
                </a:cubicBezTo>
                <a:cubicBezTo>
                  <a:pt x="63" y="142"/>
                  <a:pt x="92" y="128"/>
                  <a:pt x="106" y="115"/>
                </a:cubicBezTo>
                <a:cubicBezTo>
                  <a:pt x="120" y="102"/>
                  <a:pt x="130" y="70"/>
                  <a:pt x="131" y="54"/>
                </a:cubicBezTo>
                <a:cubicBezTo>
                  <a:pt x="132" y="38"/>
                  <a:pt x="125" y="30"/>
                  <a:pt x="113" y="21"/>
                </a:cubicBezTo>
                <a:cubicBezTo>
                  <a:pt x="101" y="12"/>
                  <a:pt x="68" y="4"/>
                  <a:pt x="56" y="0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6"/>
          <p:cNvSpPr/>
          <p:nvPr/>
        </p:nvSpPr>
        <p:spPr>
          <a:xfrm flipH="1" rot="21416400">
            <a:off x="5979240" y="3829320"/>
            <a:ext cx="47160" cy="57240"/>
          </a:xfrm>
          <a:custGeom>
            <a:avLst/>
            <a:gdLst/>
            <a:ahLst/>
            <a:rect l="l" t="t" r="r" b="b"/>
            <a:pathLst>
              <a:path w="145" h="129">
                <a:moveTo>
                  <a:pt x="60" y="1"/>
                </a:moveTo>
                <a:cubicBezTo>
                  <a:pt x="39" y="2"/>
                  <a:pt x="0" y="32"/>
                  <a:pt x="2" y="53"/>
                </a:cubicBezTo>
                <a:cubicBezTo>
                  <a:pt x="4" y="74"/>
                  <a:pt x="50" y="121"/>
                  <a:pt x="72" y="125"/>
                </a:cubicBezTo>
                <a:cubicBezTo>
                  <a:pt x="94" y="129"/>
                  <a:pt x="125" y="89"/>
                  <a:pt x="135" y="76"/>
                </a:cubicBezTo>
                <a:cubicBezTo>
                  <a:pt x="145" y="63"/>
                  <a:pt x="143" y="58"/>
                  <a:pt x="131" y="46"/>
                </a:cubicBezTo>
                <a:cubicBezTo>
                  <a:pt x="119" y="34"/>
                  <a:pt x="81" y="0"/>
                  <a:pt x="60" y="1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27"/>
          <p:cNvSpPr/>
          <p:nvPr/>
        </p:nvSpPr>
        <p:spPr>
          <a:xfrm flipH="1" rot="21416400">
            <a:off x="5872320" y="3287520"/>
            <a:ext cx="49320" cy="5220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100" y="2"/>
                </a:moveTo>
                <a:cubicBezTo>
                  <a:pt x="83" y="0"/>
                  <a:pt x="52" y="1"/>
                  <a:pt x="36" y="10"/>
                </a:cubicBezTo>
                <a:cubicBezTo>
                  <a:pt x="20" y="19"/>
                  <a:pt x="4" y="43"/>
                  <a:pt x="2" y="58"/>
                </a:cubicBezTo>
                <a:cubicBezTo>
                  <a:pt x="0" y="73"/>
                  <a:pt x="8" y="93"/>
                  <a:pt x="21" y="103"/>
                </a:cubicBezTo>
                <a:cubicBezTo>
                  <a:pt x="34" y="113"/>
                  <a:pt x="63" y="117"/>
                  <a:pt x="81" y="118"/>
                </a:cubicBezTo>
                <a:cubicBezTo>
                  <a:pt x="99" y="119"/>
                  <a:pt x="119" y="120"/>
                  <a:pt x="130" y="111"/>
                </a:cubicBezTo>
                <a:cubicBezTo>
                  <a:pt x="141" y="102"/>
                  <a:pt x="146" y="80"/>
                  <a:pt x="148" y="66"/>
                </a:cubicBezTo>
                <a:cubicBezTo>
                  <a:pt x="150" y="52"/>
                  <a:pt x="146" y="35"/>
                  <a:pt x="141" y="25"/>
                </a:cubicBezTo>
                <a:cubicBezTo>
                  <a:pt x="136" y="15"/>
                  <a:pt x="117" y="4"/>
                  <a:pt x="100" y="2"/>
                </a:cubicBezTo>
                <a:close/>
              </a:path>
            </a:pathLst>
          </a:cu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Line 28"/>
          <p:cNvSpPr/>
          <p:nvPr/>
        </p:nvSpPr>
        <p:spPr>
          <a:xfrm flipH="1">
            <a:off x="5890320" y="3983040"/>
            <a:ext cx="183240" cy="972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9"/>
          <p:cNvSpPr/>
          <p:nvPr/>
        </p:nvSpPr>
        <p:spPr>
          <a:xfrm rot="21491400">
            <a:off x="5891760" y="3198600"/>
            <a:ext cx="81720" cy="179640"/>
          </a:xfrm>
          <a:custGeom>
            <a:avLst/>
            <a:gdLst/>
            <a:ahLst/>
            <a:rect l="l" t="t" r="r" b="b"/>
            <a:pathLst>
              <a:path w="83" h="130">
                <a:moveTo>
                  <a:pt x="0" y="0"/>
                </a:moveTo>
                <a:lnTo>
                  <a:pt x="36" y="33"/>
                </a:lnTo>
                <a:lnTo>
                  <a:pt x="62" y="73"/>
                </a:lnTo>
                <a:lnTo>
                  <a:pt x="83" y="13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0"/>
          <p:cNvSpPr/>
          <p:nvPr/>
        </p:nvSpPr>
        <p:spPr>
          <a:xfrm flipH="1" rot="21416400">
            <a:off x="5939280" y="4784040"/>
            <a:ext cx="46080" cy="159480"/>
          </a:xfrm>
          <a:custGeom>
            <a:avLst/>
            <a:gdLst/>
            <a:ahLst/>
            <a:rect l="l" t="t" r="r" b="b"/>
            <a:pathLst>
              <a:path w="72" h="171">
                <a:moveTo>
                  <a:pt x="0" y="0"/>
                </a:moveTo>
                <a:lnTo>
                  <a:pt x="24" y="108"/>
                </a:lnTo>
                <a:lnTo>
                  <a:pt x="72" y="17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31"/>
          <p:cNvSpPr/>
          <p:nvPr/>
        </p:nvSpPr>
        <p:spPr>
          <a:xfrm flipH="1" rot="21572400">
            <a:off x="6038280" y="4393440"/>
            <a:ext cx="172440" cy="66960"/>
          </a:xfrm>
          <a:prstGeom prst="rect">
            <a:avLst/>
          </a:prstGeom>
          <a:solidFill>
            <a:srgbClr val="cc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Line 32"/>
          <p:cNvSpPr/>
          <p:nvPr/>
        </p:nvSpPr>
        <p:spPr>
          <a:xfrm flipH="1">
            <a:off x="6218280" y="4451400"/>
            <a:ext cx="360" cy="4572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Line 33"/>
          <p:cNvSpPr/>
          <p:nvPr/>
        </p:nvSpPr>
        <p:spPr>
          <a:xfrm flipH="1" flipV="1">
            <a:off x="6047640" y="4410000"/>
            <a:ext cx="152640" cy="252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Line 34"/>
          <p:cNvSpPr/>
          <p:nvPr/>
        </p:nvSpPr>
        <p:spPr>
          <a:xfrm flipH="1" flipV="1">
            <a:off x="6043320" y="4438440"/>
            <a:ext cx="148320" cy="180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35"/>
          <p:cNvSpPr/>
          <p:nvPr/>
        </p:nvSpPr>
        <p:spPr>
          <a:xfrm flipH="1" rot="20851800">
            <a:off x="5642280" y="4483440"/>
            <a:ext cx="61560" cy="82080"/>
          </a:xfrm>
          <a:prstGeom prst="rect">
            <a:avLst/>
          </a:prstGeom>
          <a:gradFill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15522000"/>
          </a:gra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36"/>
          <p:cNvSpPr/>
          <p:nvPr/>
        </p:nvSpPr>
        <p:spPr>
          <a:xfrm flipH="1" rot="10200000">
            <a:off x="5928120" y="3124800"/>
            <a:ext cx="553320" cy="65520"/>
          </a:xfrm>
          <a:prstGeom prst="rect">
            <a:avLst/>
          </a:prstGeom>
          <a:solidFill>
            <a:srgbClr val="cc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Line 37"/>
          <p:cNvSpPr/>
          <p:nvPr/>
        </p:nvSpPr>
        <p:spPr>
          <a:xfrm flipV="1">
            <a:off x="5941440" y="3109680"/>
            <a:ext cx="543240" cy="11664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Line 38"/>
          <p:cNvSpPr/>
          <p:nvPr/>
        </p:nvSpPr>
        <p:spPr>
          <a:xfrm flipV="1">
            <a:off x="5938560" y="3088440"/>
            <a:ext cx="545760" cy="11232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39"/>
          <p:cNvSpPr/>
          <p:nvPr/>
        </p:nvSpPr>
        <p:spPr>
          <a:xfrm flipH="1" rot="10202400">
            <a:off x="6478200" y="3057120"/>
            <a:ext cx="61560" cy="83880"/>
          </a:xfrm>
          <a:prstGeom prst="rect">
            <a:avLst/>
          </a:prstGeom>
          <a:gradFill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4860000"/>
          </a:gra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40"/>
          <p:cNvSpPr/>
          <p:nvPr/>
        </p:nvSpPr>
        <p:spPr>
          <a:xfrm flipH="1" rot="21416400">
            <a:off x="5841000" y="4009320"/>
            <a:ext cx="185400" cy="362160"/>
          </a:xfrm>
          <a:custGeom>
            <a:avLst/>
            <a:gdLst/>
            <a:ahLst/>
            <a:rect l="l" t="t" r="r" b="b"/>
            <a:pathLst>
              <a:path w="285" h="387">
                <a:moveTo>
                  <a:pt x="210" y="0"/>
                </a:moveTo>
                <a:lnTo>
                  <a:pt x="171" y="0"/>
                </a:lnTo>
                <a:lnTo>
                  <a:pt x="129" y="3"/>
                </a:lnTo>
                <a:lnTo>
                  <a:pt x="81" y="3"/>
                </a:lnTo>
                <a:lnTo>
                  <a:pt x="48" y="6"/>
                </a:lnTo>
                <a:lnTo>
                  <a:pt x="9" y="9"/>
                </a:lnTo>
                <a:lnTo>
                  <a:pt x="0" y="39"/>
                </a:lnTo>
                <a:lnTo>
                  <a:pt x="9" y="90"/>
                </a:lnTo>
                <a:lnTo>
                  <a:pt x="33" y="186"/>
                </a:lnTo>
                <a:lnTo>
                  <a:pt x="63" y="273"/>
                </a:lnTo>
                <a:lnTo>
                  <a:pt x="87" y="330"/>
                </a:lnTo>
                <a:lnTo>
                  <a:pt x="114" y="357"/>
                </a:lnTo>
                <a:lnTo>
                  <a:pt x="138" y="369"/>
                </a:lnTo>
                <a:lnTo>
                  <a:pt x="156" y="378"/>
                </a:lnTo>
                <a:lnTo>
                  <a:pt x="195" y="387"/>
                </a:lnTo>
                <a:lnTo>
                  <a:pt x="225" y="387"/>
                </a:lnTo>
                <a:lnTo>
                  <a:pt x="285" y="381"/>
                </a:lnTo>
                <a:lnTo>
                  <a:pt x="276" y="321"/>
                </a:lnTo>
                <a:lnTo>
                  <a:pt x="258" y="273"/>
                </a:lnTo>
                <a:lnTo>
                  <a:pt x="210" y="210"/>
                </a:lnTo>
                <a:lnTo>
                  <a:pt x="177" y="165"/>
                </a:lnTo>
                <a:lnTo>
                  <a:pt x="150" y="129"/>
                </a:lnTo>
                <a:lnTo>
                  <a:pt x="138" y="99"/>
                </a:lnTo>
                <a:lnTo>
                  <a:pt x="144" y="78"/>
                </a:lnTo>
                <a:lnTo>
                  <a:pt x="177" y="45"/>
                </a:lnTo>
                <a:lnTo>
                  <a:pt x="219" y="21"/>
                </a:lnTo>
                <a:lnTo>
                  <a:pt x="210" y="0"/>
                </a:lnTo>
                <a:close/>
              </a:path>
            </a:pathLst>
          </a:custGeom>
          <a:gradFill>
            <a:gsLst>
              <a:gs pos="0">
                <a:srgbClr val="ffd8b1"/>
              </a:gs>
              <a:gs pos="100000">
                <a:srgbClr val="c2a487"/>
              </a:gs>
            </a:gsLst>
            <a:lin ang="10632000"/>
          </a:gra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41"/>
          <p:cNvSpPr/>
          <p:nvPr/>
        </p:nvSpPr>
        <p:spPr>
          <a:xfrm flipH="1" rot="21355800">
            <a:off x="5970240" y="3920400"/>
            <a:ext cx="13680" cy="16560"/>
          </a:xfrm>
          <a:prstGeom prst="ellipse">
            <a:avLst/>
          </a:pr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42"/>
          <p:cNvSpPr/>
          <p:nvPr/>
        </p:nvSpPr>
        <p:spPr>
          <a:xfrm flipH="1" rot="21468600">
            <a:off x="6406200" y="3343680"/>
            <a:ext cx="26640" cy="54396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43"/>
          <p:cNvSpPr/>
          <p:nvPr/>
        </p:nvSpPr>
        <p:spPr>
          <a:xfrm flipH="1" rot="21355800">
            <a:off x="6411960" y="3436200"/>
            <a:ext cx="40680" cy="71640"/>
          </a:xfrm>
          <a:prstGeom prst="rect">
            <a:avLst/>
          </a:prstGeom>
          <a:solidFill>
            <a:srgbClr val="cc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44"/>
          <p:cNvSpPr/>
          <p:nvPr/>
        </p:nvSpPr>
        <p:spPr>
          <a:xfrm rot="21355800">
            <a:off x="6467040" y="3442320"/>
            <a:ext cx="14760" cy="46440"/>
          </a:xfrm>
          <a:prstGeom prst="rect">
            <a:avLst/>
          </a:prstGeom>
          <a:solidFill>
            <a:srgbClr val="cc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45"/>
          <p:cNvSpPr/>
          <p:nvPr/>
        </p:nvSpPr>
        <p:spPr>
          <a:xfrm flipH="1">
            <a:off x="6456960" y="3469680"/>
            <a:ext cx="9720" cy="72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46"/>
          <p:cNvSpPr/>
          <p:nvPr/>
        </p:nvSpPr>
        <p:spPr>
          <a:xfrm flipH="1" rot="21355800">
            <a:off x="6022080" y="3598560"/>
            <a:ext cx="382320" cy="6336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47"/>
          <p:cNvSpPr/>
          <p:nvPr/>
        </p:nvSpPr>
        <p:spPr>
          <a:xfrm rot="21355800">
            <a:off x="5960160" y="3567240"/>
            <a:ext cx="55800" cy="15804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48"/>
          <p:cNvSpPr/>
          <p:nvPr/>
        </p:nvSpPr>
        <p:spPr>
          <a:xfrm rot="21355800">
            <a:off x="5950080" y="3593880"/>
            <a:ext cx="70920" cy="110160"/>
          </a:xfrm>
          <a:prstGeom prst="ellipse">
            <a:avLst/>
          </a:prstGeom>
          <a:solidFill>
            <a:srgbClr val="80808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49"/>
          <p:cNvSpPr/>
          <p:nvPr/>
        </p:nvSpPr>
        <p:spPr>
          <a:xfrm rot="21355800">
            <a:off x="5927040" y="3915720"/>
            <a:ext cx="23400" cy="295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50"/>
          <p:cNvSpPr/>
          <p:nvPr/>
        </p:nvSpPr>
        <p:spPr>
          <a:xfrm flipH="1" rot="234000">
            <a:off x="5958720" y="4918680"/>
            <a:ext cx="10440" cy="45360"/>
          </a:xfrm>
          <a:prstGeom prst="ellipse">
            <a:avLst/>
          </a:pr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51"/>
          <p:cNvSpPr/>
          <p:nvPr/>
        </p:nvSpPr>
        <p:spPr>
          <a:xfrm rot="21167400">
            <a:off x="5636160" y="2512440"/>
            <a:ext cx="232200" cy="691200"/>
          </a:xfrm>
          <a:custGeom>
            <a:avLst/>
            <a:gdLst/>
            <a:ahLst/>
            <a:rect l="l" t="t" r="r" b="b"/>
            <a:pathLst>
              <a:path w="236" h="502">
                <a:moveTo>
                  <a:pt x="137" y="201"/>
                </a:moveTo>
                <a:lnTo>
                  <a:pt x="215" y="0"/>
                </a:lnTo>
                <a:lnTo>
                  <a:pt x="236" y="0"/>
                </a:lnTo>
                <a:lnTo>
                  <a:pt x="224" y="60"/>
                </a:lnTo>
                <a:lnTo>
                  <a:pt x="152" y="240"/>
                </a:lnTo>
                <a:lnTo>
                  <a:pt x="104" y="345"/>
                </a:lnTo>
                <a:lnTo>
                  <a:pt x="35" y="492"/>
                </a:lnTo>
                <a:lnTo>
                  <a:pt x="0" y="489"/>
                </a:lnTo>
                <a:lnTo>
                  <a:pt x="38" y="396"/>
                </a:lnTo>
                <a:lnTo>
                  <a:pt x="73" y="300"/>
                </a:lnTo>
                <a:lnTo>
                  <a:pt x="106" y="208"/>
                </a:lnTo>
                <a:lnTo>
                  <a:pt x="131" y="210"/>
                </a:lnTo>
                <a:lnTo>
                  <a:pt x="98" y="290"/>
                </a:lnTo>
                <a:lnTo>
                  <a:pt x="56" y="399"/>
                </a:lnTo>
                <a:cubicBezTo>
                  <a:pt x="41" y="434"/>
                  <a:pt x="19" y="481"/>
                  <a:pt x="9" y="502"/>
                </a:cubicBezTo>
              </a:path>
            </a:pathLst>
          </a:custGeom>
          <a:solidFill>
            <a:srgbClr val="c0c0c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52"/>
          <p:cNvSpPr/>
          <p:nvPr/>
        </p:nvSpPr>
        <p:spPr>
          <a:xfrm flipH="1" rot="20371200">
            <a:off x="5820480" y="2944800"/>
            <a:ext cx="21600" cy="45000"/>
          </a:xfrm>
          <a:prstGeom prst="ellipse">
            <a:avLst/>
          </a:prstGeom>
          <a:solidFill>
            <a:srgbClr val="ff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53"/>
          <p:cNvSpPr/>
          <p:nvPr/>
        </p:nvSpPr>
        <p:spPr>
          <a:xfrm flipH="1" rot="20139600">
            <a:off x="5647320" y="4557240"/>
            <a:ext cx="565200" cy="66240"/>
          </a:xfrm>
          <a:prstGeom prst="rect">
            <a:avLst/>
          </a:prstGeom>
          <a:solidFill>
            <a:srgbClr val="ccffff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Line 54"/>
          <p:cNvSpPr/>
          <p:nvPr/>
        </p:nvSpPr>
        <p:spPr>
          <a:xfrm flipH="1">
            <a:off x="5666760" y="4488120"/>
            <a:ext cx="515160" cy="23400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55"/>
          <p:cNvSpPr/>
          <p:nvPr/>
        </p:nvSpPr>
        <p:spPr>
          <a:xfrm flipH="1" rot="20142000">
            <a:off x="5613840" y="4681440"/>
            <a:ext cx="64800" cy="80280"/>
          </a:xfrm>
          <a:prstGeom prst="rect">
            <a:avLst/>
          </a:prstGeom>
          <a:gradFill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14964000"/>
          </a:gra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Line 56"/>
          <p:cNvSpPr/>
          <p:nvPr/>
        </p:nvSpPr>
        <p:spPr>
          <a:xfrm flipH="1">
            <a:off x="5666040" y="4466880"/>
            <a:ext cx="501840" cy="22824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57"/>
          <p:cNvSpPr/>
          <p:nvPr/>
        </p:nvSpPr>
        <p:spPr>
          <a:xfrm rot="115200">
            <a:off x="6243840" y="4332600"/>
            <a:ext cx="782640" cy="140040"/>
          </a:xfrm>
          <a:custGeom>
            <a:avLst/>
            <a:gdLst/>
            <a:ahLst/>
            <a:rect l="l" t="t" r="r" b="b"/>
            <a:pathLst>
              <a:path w="795" h="102">
                <a:moveTo>
                  <a:pt x="795" y="0"/>
                </a:moveTo>
                <a:lnTo>
                  <a:pt x="0" y="36"/>
                </a:lnTo>
                <a:lnTo>
                  <a:pt x="3" y="102"/>
                </a:lnTo>
                <a:lnTo>
                  <a:pt x="717" y="72"/>
                </a:lnTo>
              </a:path>
            </a:pathLst>
          </a:custGeom>
          <a:solidFill>
            <a:srgbClr val="cc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Line 58"/>
          <p:cNvSpPr/>
          <p:nvPr/>
        </p:nvSpPr>
        <p:spPr>
          <a:xfrm flipH="1">
            <a:off x="6245280" y="4377600"/>
            <a:ext cx="717480" cy="1440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Line 59"/>
          <p:cNvSpPr/>
          <p:nvPr/>
        </p:nvSpPr>
        <p:spPr>
          <a:xfrm flipH="1">
            <a:off x="6240960" y="4417200"/>
            <a:ext cx="679680" cy="1224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60"/>
          <p:cNvSpPr/>
          <p:nvPr/>
        </p:nvSpPr>
        <p:spPr>
          <a:xfrm flipH="1" rot="21491400">
            <a:off x="6168960" y="4349160"/>
            <a:ext cx="117360" cy="94680"/>
          </a:xfrm>
          <a:custGeom>
            <a:avLst/>
            <a:gdLst/>
            <a:ahLst/>
            <a:rect l="l" t="t" r="r" b="b"/>
            <a:pathLst>
              <a:path w="165" h="102">
                <a:moveTo>
                  <a:pt x="0" y="3"/>
                </a:moveTo>
                <a:cubicBezTo>
                  <a:pt x="10" y="9"/>
                  <a:pt x="17" y="18"/>
                  <a:pt x="27" y="24"/>
                </a:cubicBezTo>
                <a:cubicBezTo>
                  <a:pt x="36" y="38"/>
                  <a:pt x="45" y="44"/>
                  <a:pt x="60" y="54"/>
                </a:cubicBezTo>
                <a:cubicBezTo>
                  <a:pt x="63" y="56"/>
                  <a:pt x="69" y="60"/>
                  <a:pt x="69" y="60"/>
                </a:cubicBezTo>
                <a:cubicBezTo>
                  <a:pt x="75" y="69"/>
                  <a:pt x="90" y="81"/>
                  <a:pt x="99" y="87"/>
                </a:cubicBezTo>
                <a:cubicBezTo>
                  <a:pt x="103" y="93"/>
                  <a:pt x="114" y="102"/>
                  <a:pt x="114" y="102"/>
                </a:cubicBezTo>
                <a:lnTo>
                  <a:pt x="165" y="99"/>
                </a:lnTo>
                <a:lnTo>
                  <a:pt x="51" y="0"/>
                </a:lnTo>
                <a:lnTo>
                  <a:pt x="0" y="3"/>
                </a:lnTo>
                <a:close/>
              </a:path>
            </a:pathLst>
          </a:custGeom>
          <a:solidFill>
            <a:srgbClr val="cc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3" name="CustomShape 61"/>
          <p:cNvSpPr/>
          <p:nvPr/>
        </p:nvSpPr>
        <p:spPr>
          <a:xfrm flipH="1" rot="21491400">
            <a:off x="6170400" y="4447440"/>
            <a:ext cx="87120" cy="52560"/>
          </a:xfrm>
          <a:custGeom>
            <a:avLst/>
            <a:gdLst/>
            <a:ahLst/>
            <a:rect l="l" t="t" r="r" b="b"/>
            <a:pathLst>
              <a:path w="123" h="57">
                <a:moveTo>
                  <a:pt x="123" y="0"/>
                </a:moveTo>
                <a:lnTo>
                  <a:pt x="123" y="57"/>
                </a:lnTo>
                <a:lnTo>
                  <a:pt x="72" y="57"/>
                </a:lnTo>
                <a:lnTo>
                  <a:pt x="0" y="0"/>
                </a:lnTo>
              </a:path>
            </a:pathLst>
          </a:custGeom>
          <a:solidFill>
            <a:srgbClr val="ccffff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Line 62"/>
          <p:cNvSpPr/>
          <p:nvPr/>
        </p:nvSpPr>
        <p:spPr>
          <a:xfrm flipH="1">
            <a:off x="6212520" y="4447800"/>
            <a:ext cx="1080" cy="44640"/>
          </a:xfrm>
          <a:prstGeom prst="line">
            <a:avLst/>
          </a:prstGeom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" name="CustomShape 63"/>
          <p:cNvSpPr/>
          <p:nvPr/>
        </p:nvSpPr>
        <p:spPr>
          <a:xfrm>
            <a:off x="3197520" y="3041280"/>
            <a:ext cx="718920" cy="743040"/>
          </a:xfrm>
          <a:custGeom>
            <a:avLst/>
            <a:gdLst/>
            <a:ahLst/>
            <a:rect l="l" t="t" r="r" b="b"/>
            <a:pathLst>
              <a:path w="1667" h="1560">
                <a:moveTo>
                  <a:pt x="464" y="1427"/>
                </a:moveTo>
                <a:cubicBezTo>
                  <a:pt x="455" y="1422"/>
                  <a:pt x="386" y="1524"/>
                  <a:pt x="361" y="1542"/>
                </a:cubicBezTo>
                <a:cubicBezTo>
                  <a:pt x="336" y="1560"/>
                  <a:pt x="326" y="1546"/>
                  <a:pt x="313" y="1538"/>
                </a:cubicBezTo>
                <a:lnTo>
                  <a:pt x="283" y="1495"/>
                </a:lnTo>
                <a:lnTo>
                  <a:pt x="210" y="1388"/>
                </a:lnTo>
                <a:lnTo>
                  <a:pt x="133" y="1285"/>
                </a:lnTo>
                <a:lnTo>
                  <a:pt x="56" y="1144"/>
                </a:lnTo>
                <a:lnTo>
                  <a:pt x="9" y="947"/>
                </a:lnTo>
                <a:lnTo>
                  <a:pt x="0" y="750"/>
                </a:lnTo>
                <a:lnTo>
                  <a:pt x="5" y="595"/>
                </a:lnTo>
                <a:lnTo>
                  <a:pt x="13" y="462"/>
                </a:lnTo>
                <a:lnTo>
                  <a:pt x="43" y="325"/>
                </a:lnTo>
                <a:lnTo>
                  <a:pt x="120" y="205"/>
                </a:lnTo>
                <a:lnTo>
                  <a:pt x="232" y="120"/>
                </a:lnTo>
                <a:lnTo>
                  <a:pt x="322" y="102"/>
                </a:lnTo>
                <a:lnTo>
                  <a:pt x="472" y="85"/>
                </a:lnTo>
                <a:lnTo>
                  <a:pt x="630" y="68"/>
                </a:lnTo>
                <a:lnTo>
                  <a:pt x="776" y="0"/>
                </a:lnTo>
                <a:lnTo>
                  <a:pt x="939" y="0"/>
                </a:lnTo>
                <a:lnTo>
                  <a:pt x="1046" y="25"/>
                </a:lnTo>
                <a:lnTo>
                  <a:pt x="1269" y="81"/>
                </a:lnTo>
                <a:lnTo>
                  <a:pt x="1402" y="102"/>
                </a:lnTo>
                <a:lnTo>
                  <a:pt x="1552" y="111"/>
                </a:lnTo>
                <a:lnTo>
                  <a:pt x="1646" y="120"/>
                </a:lnTo>
                <a:lnTo>
                  <a:pt x="1667" y="162"/>
                </a:lnTo>
                <a:lnTo>
                  <a:pt x="1667" y="252"/>
                </a:lnTo>
                <a:lnTo>
                  <a:pt x="1637" y="334"/>
                </a:lnTo>
                <a:lnTo>
                  <a:pt x="1595" y="390"/>
                </a:lnTo>
                <a:lnTo>
                  <a:pt x="1539" y="445"/>
                </a:lnTo>
                <a:lnTo>
                  <a:pt x="1359" y="450"/>
                </a:lnTo>
                <a:lnTo>
                  <a:pt x="1222" y="437"/>
                </a:lnTo>
                <a:lnTo>
                  <a:pt x="1076" y="420"/>
                </a:lnTo>
                <a:lnTo>
                  <a:pt x="960" y="420"/>
                </a:lnTo>
                <a:lnTo>
                  <a:pt x="836" y="450"/>
                </a:lnTo>
                <a:lnTo>
                  <a:pt x="750" y="475"/>
                </a:lnTo>
                <a:lnTo>
                  <a:pt x="729" y="570"/>
                </a:lnTo>
                <a:lnTo>
                  <a:pt x="742" y="634"/>
                </a:lnTo>
                <a:lnTo>
                  <a:pt x="806" y="702"/>
                </a:lnTo>
                <a:lnTo>
                  <a:pt x="823" y="758"/>
                </a:lnTo>
                <a:lnTo>
                  <a:pt x="815" y="818"/>
                </a:lnTo>
                <a:lnTo>
                  <a:pt x="780" y="861"/>
                </a:lnTo>
                <a:lnTo>
                  <a:pt x="742" y="891"/>
                </a:lnTo>
                <a:lnTo>
                  <a:pt x="733" y="960"/>
                </a:lnTo>
                <a:cubicBezTo>
                  <a:pt x="734" y="983"/>
                  <a:pt x="733" y="1006"/>
                  <a:pt x="737" y="1028"/>
                </a:cubicBezTo>
                <a:cubicBezTo>
                  <a:pt x="738" y="1033"/>
                  <a:pt x="744" y="1036"/>
                  <a:pt x="746" y="1041"/>
                </a:cubicBezTo>
                <a:cubicBezTo>
                  <a:pt x="748" y="1046"/>
                  <a:pt x="746" y="1052"/>
                  <a:pt x="746" y="1058"/>
                </a:cubicBezTo>
                <a:lnTo>
                  <a:pt x="759" y="1097"/>
                </a:lnTo>
                <a:lnTo>
                  <a:pt x="759" y="1131"/>
                </a:lnTo>
                <a:lnTo>
                  <a:pt x="613" y="1152"/>
                </a:lnTo>
                <a:lnTo>
                  <a:pt x="463" y="1174"/>
                </a:lnTo>
                <a:lnTo>
                  <a:pt x="455" y="1422"/>
                </a:lnTo>
              </a:path>
            </a:pathLst>
          </a:custGeom>
          <a:gradFill>
            <a:gsLst>
              <a:gs pos="0">
                <a:srgbClr val="454545"/>
              </a:gs>
              <a:gs pos="100000">
                <a:srgbClr val="969696">
                  <a:alpha val="83000"/>
                </a:srgbClr>
              </a:gs>
            </a:gsLst>
            <a:lin ang="5400000"/>
          </a:gradFill>
          <a:ln w="9360">
            <a:solidFill>
              <a:srgbClr val="00264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64"/>
          <p:cNvSpPr/>
          <p:nvPr/>
        </p:nvSpPr>
        <p:spPr>
          <a:xfrm>
            <a:off x="2347560" y="3909960"/>
            <a:ext cx="3807000" cy="1238040"/>
          </a:xfrm>
          <a:custGeom>
            <a:avLst/>
            <a:gdLst/>
            <a:ahLst/>
            <a:rect l="l" t="t" r="r" b="b"/>
            <a:pathLst>
              <a:path w="8820" h="2595">
                <a:moveTo>
                  <a:pt x="1965" y="2595"/>
                </a:moveTo>
                <a:lnTo>
                  <a:pt x="1890" y="2265"/>
                </a:lnTo>
                <a:lnTo>
                  <a:pt x="1725" y="1992"/>
                </a:lnTo>
                <a:lnTo>
                  <a:pt x="1569" y="1656"/>
                </a:lnTo>
                <a:lnTo>
                  <a:pt x="1335" y="1485"/>
                </a:lnTo>
                <a:lnTo>
                  <a:pt x="1011" y="1368"/>
                </a:lnTo>
                <a:lnTo>
                  <a:pt x="750" y="1185"/>
                </a:lnTo>
                <a:lnTo>
                  <a:pt x="555" y="1020"/>
                </a:lnTo>
                <a:lnTo>
                  <a:pt x="360" y="795"/>
                </a:lnTo>
                <a:lnTo>
                  <a:pt x="135" y="498"/>
                </a:lnTo>
                <a:lnTo>
                  <a:pt x="87" y="366"/>
                </a:lnTo>
                <a:lnTo>
                  <a:pt x="0" y="300"/>
                </a:lnTo>
                <a:lnTo>
                  <a:pt x="33" y="168"/>
                </a:lnTo>
                <a:lnTo>
                  <a:pt x="123" y="102"/>
                </a:lnTo>
                <a:lnTo>
                  <a:pt x="261" y="96"/>
                </a:lnTo>
                <a:lnTo>
                  <a:pt x="435" y="42"/>
                </a:lnTo>
                <a:lnTo>
                  <a:pt x="645" y="6"/>
                </a:lnTo>
                <a:lnTo>
                  <a:pt x="993" y="0"/>
                </a:lnTo>
                <a:lnTo>
                  <a:pt x="1413" y="24"/>
                </a:lnTo>
                <a:lnTo>
                  <a:pt x="1833" y="90"/>
                </a:lnTo>
                <a:lnTo>
                  <a:pt x="2295" y="138"/>
                </a:lnTo>
                <a:lnTo>
                  <a:pt x="2409" y="144"/>
                </a:lnTo>
                <a:lnTo>
                  <a:pt x="2520" y="120"/>
                </a:lnTo>
                <a:lnTo>
                  <a:pt x="2799" y="120"/>
                </a:lnTo>
                <a:lnTo>
                  <a:pt x="2913" y="126"/>
                </a:lnTo>
                <a:lnTo>
                  <a:pt x="3015" y="102"/>
                </a:lnTo>
                <a:lnTo>
                  <a:pt x="3129" y="138"/>
                </a:lnTo>
                <a:lnTo>
                  <a:pt x="3240" y="165"/>
                </a:lnTo>
                <a:lnTo>
                  <a:pt x="3570" y="165"/>
                </a:lnTo>
                <a:lnTo>
                  <a:pt x="3603" y="216"/>
                </a:lnTo>
                <a:lnTo>
                  <a:pt x="3615" y="270"/>
                </a:lnTo>
                <a:lnTo>
                  <a:pt x="3420" y="300"/>
                </a:lnTo>
                <a:lnTo>
                  <a:pt x="3207" y="318"/>
                </a:lnTo>
                <a:lnTo>
                  <a:pt x="3207" y="354"/>
                </a:lnTo>
                <a:lnTo>
                  <a:pt x="3555" y="360"/>
                </a:lnTo>
                <a:lnTo>
                  <a:pt x="3597" y="408"/>
                </a:lnTo>
                <a:lnTo>
                  <a:pt x="3585" y="465"/>
                </a:lnTo>
                <a:lnTo>
                  <a:pt x="3225" y="486"/>
                </a:lnTo>
                <a:lnTo>
                  <a:pt x="3459" y="492"/>
                </a:lnTo>
                <a:lnTo>
                  <a:pt x="3669" y="480"/>
                </a:lnTo>
                <a:lnTo>
                  <a:pt x="3951" y="534"/>
                </a:lnTo>
                <a:lnTo>
                  <a:pt x="4173" y="606"/>
                </a:lnTo>
                <a:lnTo>
                  <a:pt x="4059" y="630"/>
                </a:lnTo>
                <a:lnTo>
                  <a:pt x="4389" y="588"/>
                </a:lnTo>
                <a:lnTo>
                  <a:pt x="4605" y="576"/>
                </a:lnTo>
                <a:lnTo>
                  <a:pt x="4767" y="606"/>
                </a:lnTo>
                <a:lnTo>
                  <a:pt x="4929" y="630"/>
                </a:lnTo>
                <a:lnTo>
                  <a:pt x="5253" y="576"/>
                </a:lnTo>
                <a:lnTo>
                  <a:pt x="5721" y="582"/>
                </a:lnTo>
                <a:lnTo>
                  <a:pt x="6009" y="582"/>
                </a:lnTo>
                <a:lnTo>
                  <a:pt x="6345" y="498"/>
                </a:lnTo>
                <a:lnTo>
                  <a:pt x="6741" y="480"/>
                </a:lnTo>
                <a:lnTo>
                  <a:pt x="7107" y="498"/>
                </a:lnTo>
                <a:lnTo>
                  <a:pt x="7467" y="492"/>
                </a:lnTo>
                <a:lnTo>
                  <a:pt x="7830" y="435"/>
                </a:lnTo>
                <a:lnTo>
                  <a:pt x="8175" y="315"/>
                </a:lnTo>
                <a:lnTo>
                  <a:pt x="8271" y="255"/>
                </a:lnTo>
                <a:lnTo>
                  <a:pt x="8370" y="246"/>
                </a:lnTo>
                <a:lnTo>
                  <a:pt x="8469" y="258"/>
                </a:lnTo>
                <a:lnTo>
                  <a:pt x="8613" y="336"/>
                </a:lnTo>
                <a:lnTo>
                  <a:pt x="8756" y="371"/>
                </a:lnTo>
                <a:lnTo>
                  <a:pt x="8820" y="401"/>
                </a:lnTo>
                <a:lnTo>
                  <a:pt x="8816" y="448"/>
                </a:lnTo>
                <a:lnTo>
                  <a:pt x="8769" y="499"/>
                </a:lnTo>
                <a:lnTo>
                  <a:pt x="8559" y="480"/>
                </a:lnTo>
                <a:lnTo>
                  <a:pt x="8385" y="465"/>
                </a:lnTo>
                <a:lnTo>
                  <a:pt x="8247" y="570"/>
                </a:lnTo>
                <a:lnTo>
                  <a:pt x="8190" y="619"/>
                </a:lnTo>
                <a:lnTo>
                  <a:pt x="7984" y="649"/>
                </a:lnTo>
                <a:lnTo>
                  <a:pt x="8203" y="624"/>
                </a:lnTo>
                <a:lnTo>
                  <a:pt x="8164" y="696"/>
                </a:lnTo>
                <a:lnTo>
                  <a:pt x="8134" y="786"/>
                </a:lnTo>
                <a:lnTo>
                  <a:pt x="8113" y="881"/>
                </a:lnTo>
                <a:lnTo>
                  <a:pt x="8040" y="941"/>
                </a:lnTo>
                <a:lnTo>
                  <a:pt x="7890" y="915"/>
                </a:lnTo>
                <a:lnTo>
                  <a:pt x="7749" y="912"/>
                </a:lnTo>
                <a:lnTo>
                  <a:pt x="7605" y="966"/>
                </a:lnTo>
                <a:lnTo>
                  <a:pt x="7395" y="990"/>
                </a:lnTo>
                <a:lnTo>
                  <a:pt x="7005" y="1086"/>
                </a:lnTo>
                <a:lnTo>
                  <a:pt x="6753" y="1158"/>
                </a:lnTo>
                <a:lnTo>
                  <a:pt x="6591" y="1200"/>
                </a:lnTo>
                <a:lnTo>
                  <a:pt x="6240" y="1215"/>
                </a:lnTo>
                <a:cubicBezTo>
                  <a:pt x="6210" y="1235"/>
                  <a:pt x="6186" y="1269"/>
                  <a:pt x="6150" y="1275"/>
                </a:cubicBezTo>
                <a:cubicBezTo>
                  <a:pt x="6119" y="1280"/>
                  <a:pt x="6039" y="1288"/>
                  <a:pt x="6009" y="1278"/>
                </a:cubicBezTo>
                <a:cubicBezTo>
                  <a:pt x="5909" y="1245"/>
                  <a:pt x="5853" y="1263"/>
                  <a:pt x="5727" y="1278"/>
                </a:cubicBezTo>
                <a:lnTo>
                  <a:pt x="5463" y="1320"/>
                </a:lnTo>
                <a:lnTo>
                  <a:pt x="5253" y="1368"/>
                </a:lnTo>
                <a:lnTo>
                  <a:pt x="5103" y="1416"/>
                </a:lnTo>
                <a:lnTo>
                  <a:pt x="4731" y="1500"/>
                </a:lnTo>
                <a:lnTo>
                  <a:pt x="4527" y="1626"/>
                </a:lnTo>
                <a:lnTo>
                  <a:pt x="4485" y="1815"/>
                </a:lnTo>
                <a:lnTo>
                  <a:pt x="4443" y="1974"/>
                </a:lnTo>
                <a:lnTo>
                  <a:pt x="4350" y="2115"/>
                </a:lnTo>
                <a:lnTo>
                  <a:pt x="4260" y="2280"/>
                </a:lnTo>
                <a:lnTo>
                  <a:pt x="4200" y="2550"/>
                </a:lnTo>
              </a:path>
            </a:pathLst>
          </a:custGeom>
          <a:solidFill>
            <a:srgbClr val="fcdcb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65"/>
          <p:cNvSpPr/>
          <p:nvPr/>
        </p:nvSpPr>
        <p:spPr>
          <a:xfrm>
            <a:off x="3282840" y="3237120"/>
            <a:ext cx="668160" cy="748080"/>
          </a:xfrm>
          <a:custGeom>
            <a:avLst/>
            <a:gdLst/>
            <a:ahLst/>
            <a:rect l="l" t="t" r="r" b="b"/>
            <a:pathLst>
              <a:path w="1543" h="1566">
                <a:moveTo>
                  <a:pt x="68" y="1542"/>
                </a:moveTo>
                <a:lnTo>
                  <a:pt x="116" y="1470"/>
                </a:lnTo>
                <a:lnTo>
                  <a:pt x="164" y="1344"/>
                </a:lnTo>
                <a:lnTo>
                  <a:pt x="158" y="1206"/>
                </a:lnTo>
                <a:lnTo>
                  <a:pt x="140" y="1128"/>
                </a:lnTo>
                <a:lnTo>
                  <a:pt x="224" y="1074"/>
                </a:lnTo>
                <a:lnTo>
                  <a:pt x="254" y="1002"/>
                </a:lnTo>
                <a:lnTo>
                  <a:pt x="146" y="894"/>
                </a:lnTo>
                <a:lnTo>
                  <a:pt x="56" y="828"/>
                </a:lnTo>
                <a:lnTo>
                  <a:pt x="22" y="755"/>
                </a:lnTo>
                <a:lnTo>
                  <a:pt x="8" y="696"/>
                </a:lnTo>
                <a:lnTo>
                  <a:pt x="0" y="626"/>
                </a:lnTo>
                <a:lnTo>
                  <a:pt x="8" y="582"/>
                </a:lnTo>
                <a:lnTo>
                  <a:pt x="44" y="486"/>
                </a:lnTo>
                <a:lnTo>
                  <a:pt x="94" y="442"/>
                </a:lnTo>
                <a:lnTo>
                  <a:pt x="152" y="420"/>
                </a:lnTo>
                <a:lnTo>
                  <a:pt x="219" y="420"/>
                </a:lnTo>
                <a:lnTo>
                  <a:pt x="284" y="444"/>
                </a:lnTo>
                <a:lnTo>
                  <a:pt x="350" y="516"/>
                </a:lnTo>
                <a:lnTo>
                  <a:pt x="369" y="600"/>
                </a:lnTo>
                <a:lnTo>
                  <a:pt x="386" y="665"/>
                </a:lnTo>
                <a:lnTo>
                  <a:pt x="386" y="750"/>
                </a:lnTo>
                <a:lnTo>
                  <a:pt x="554" y="726"/>
                </a:lnTo>
                <a:lnTo>
                  <a:pt x="524" y="534"/>
                </a:lnTo>
                <a:lnTo>
                  <a:pt x="530" y="486"/>
                </a:lnTo>
                <a:lnTo>
                  <a:pt x="614" y="420"/>
                </a:lnTo>
                <a:lnTo>
                  <a:pt x="620" y="318"/>
                </a:lnTo>
                <a:lnTo>
                  <a:pt x="566" y="240"/>
                </a:lnTo>
                <a:lnTo>
                  <a:pt x="530" y="186"/>
                </a:lnTo>
                <a:lnTo>
                  <a:pt x="536" y="84"/>
                </a:lnTo>
                <a:lnTo>
                  <a:pt x="579" y="56"/>
                </a:lnTo>
                <a:lnTo>
                  <a:pt x="626" y="42"/>
                </a:lnTo>
                <a:lnTo>
                  <a:pt x="767" y="13"/>
                </a:lnTo>
                <a:lnTo>
                  <a:pt x="874" y="9"/>
                </a:lnTo>
                <a:lnTo>
                  <a:pt x="956" y="21"/>
                </a:lnTo>
                <a:lnTo>
                  <a:pt x="1118" y="42"/>
                </a:lnTo>
                <a:lnTo>
                  <a:pt x="1232" y="42"/>
                </a:lnTo>
                <a:lnTo>
                  <a:pt x="1322" y="36"/>
                </a:lnTo>
                <a:lnTo>
                  <a:pt x="1364" y="0"/>
                </a:lnTo>
                <a:lnTo>
                  <a:pt x="1412" y="96"/>
                </a:lnTo>
                <a:lnTo>
                  <a:pt x="1430" y="204"/>
                </a:lnTo>
                <a:lnTo>
                  <a:pt x="1442" y="306"/>
                </a:lnTo>
                <a:lnTo>
                  <a:pt x="1448" y="456"/>
                </a:lnTo>
                <a:lnTo>
                  <a:pt x="1424" y="546"/>
                </a:lnTo>
                <a:lnTo>
                  <a:pt x="1430" y="618"/>
                </a:lnTo>
                <a:lnTo>
                  <a:pt x="1460" y="738"/>
                </a:lnTo>
                <a:lnTo>
                  <a:pt x="1496" y="810"/>
                </a:lnTo>
                <a:lnTo>
                  <a:pt x="1532" y="870"/>
                </a:lnTo>
                <a:lnTo>
                  <a:pt x="1543" y="930"/>
                </a:lnTo>
                <a:lnTo>
                  <a:pt x="1509" y="956"/>
                </a:lnTo>
                <a:lnTo>
                  <a:pt x="1448" y="954"/>
                </a:lnTo>
                <a:lnTo>
                  <a:pt x="1406" y="954"/>
                </a:lnTo>
                <a:lnTo>
                  <a:pt x="1346" y="960"/>
                </a:lnTo>
                <a:lnTo>
                  <a:pt x="1303" y="960"/>
                </a:lnTo>
                <a:lnTo>
                  <a:pt x="1256" y="936"/>
                </a:lnTo>
                <a:lnTo>
                  <a:pt x="1316" y="952"/>
                </a:lnTo>
                <a:lnTo>
                  <a:pt x="1412" y="966"/>
                </a:lnTo>
                <a:lnTo>
                  <a:pt x="1410" y="1024"/>
                </a:lnTo>
                <a:lnTo>
                  <a:pt x="1412" y="1092"/>
                </a:lnTo>
                <a:cubicBezTo>
                  <a:pt x="1439" y="1119"/>
                  <a:pt x="1424" y="1099"/>
                  <a:pt x="1410" y="1097"/>
                </a:cubicBezTo>
                <a:lnTo>
                  <a:pt x="1316" y="1114"/>
                </a:lnTo>
                <a:lnTo>
                  <a:pt x="1226" y="1157"/>
                </a:lnTo>
                <a:lnTo>
                  <a:pt x="1183" y="1192"/>
                </a:lnTo>
                <a:lnTo>
                  <a:pt x="1119" y="1226"/>
                </a:lnTo>
                <a:lnTo>
                  <a:pt x="1170" y="1251"/>
                </a:lnTo>
                <a:lnTo>
                  <a:pt x="1235" y="1264"/>
                </a:lnTo>
                <a:lnTo>
                  <a:pt x="1320" y="1281"/>
                </a:lnTo>
                <a:lnTo>
                  <a:pt x="1402" y="1273"/>
                </a:lnTo>
                <a:lnTo>
                  <a:pt x="1363" y="1341"/>
                </a:lnTo>
                <a:lnTo>
                  <a:pt x="1380" y="1384"/>
                </a:lnTo>
                <a:lnTo>
                  <a:pt x="1358" y="1458"/>
                </a:lnTo>
                <a:lnTo>
                  <a:pt x="1352" y="1542"/>
                </a:lnTo>
                <a:lnTo>
                  <a:pt x="1298" y="1560"/>
                </a:lnTo>
                <a:lnTo>
                  <a:pt x="1112" y="1566"/>
                </a:lnTo>
                <a:lnTo>
                  <a:pt x="998" y="1566"/>
                </a:lnTo>
                <a:lnTo>
                  <a:pt x="902" y="1542"/>
                </a:lnTo>
                <a:lnTo>
                  <a:pt x="782" y="1500"/>
                </a:lnTo>
                <a:lnTo>
                  <a:pt x="686" y="1524"/>
                </a:lnTo>
                <a:lnTo>
                  <a:pt x="590" y="1530"/>
                </a:lnTo>
                <a:lnTo>
                  <a:pt x="470" y="1518"/>
                </a:lnTo>
                <a:lnTo>
                  <a:pt x="320" y="1524"/>
                </a:lnTo>
                <a:lnTo>
                  <a:pt x="248" y="1548"/>
                </a:lnTo>
                <a:lnTo>
                  <a:pt x="146" y="1548"/>
                </a:lnTo>
                <a:lnTo>
                  <a:pt x="68" y="1542"/>
                </a:lnTo>
                <a:close/>
              </a:path>
            </a:pathLst>
          </a:custGeom>
          <a:solidFill>
            <a:srgbClr val="fcdcb2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66"/>
          <p:cNvSpPr/>
          <p:nvPr/>
        </p:nvSpPr>
        <p:spPr>
          <a:xfrm>
            <a:off x="3754800" y="3753720"/>
            <a:ext cx="151920" cy="96840"/>
          </a:xfrm>
          <a:custGeom>
            <a:avLst/>
            <a:gdLst/>
            <a:ahLst/>
            <a:rect l="l" t="t" r="r" b="b"/>
            <a:pathLst>
              <a:path w="352" h="202">
                <a:moveTo>
                  <a:pt x="0" y="146"/>
                </a:moveTo>
                <a:lnTo>
                  <a:pt x="56" y="146"/>
                </a:lnTo>
                <a:lnTo>
                  <a:pt x="103" y="120"/>
                </a:lnTo>
                <a:lnTo>
                  <a:pt x="142" y="69"/>
                </a:lnTo>
                <a:lnTo>
                  <a:pt x="249" y="17"/>
                </a:lnTo>
                <a:lnTo>
                  <a:pt x="326" y="0"/>
                </a:lnTo>
                <a:lnTo>
                  <a:pt x="345" y="9"/>
                </a:lnTo>
                <a:lnTo>
                  <a:pt x="339" y="43"/>
                </a:lnTo>
                <a:lnTo>
                  <a:pt x="322" y="86"/>
                </a:lnTo>
                <a:lnTo>
                  <a:pt x="257" y="103"/>
                </a:lnTo>
                <a:lnTo>
                  <a:pt x="193" y="107"/>
                </a:lnTo>
                <a:lnTo>
                  <a:pt x="120" y="107"/>
                </a:lnTo>
                <a:lnTo>
                  <a:pt x="193" y="116"/>
                </a:lnTo>
                <a:lnTo>
                  <a:pt x="262" y="103"/>
                </a:lnTo>
                <a:lnTo>
                  <a:pt x="326" y="82"/>
                </a:lnTo>
                <a:lnTo>
                  <a:pt x="352" y="112"/>
                </a:lnTo>
                <a:lnTo>
                  <a:pt x="339" y="150"/>
                </a:lnTo>
                <a:lnTo>
                  <a:pt x="322" y="189"/>
                </a:lnTo>
                <a:lnTo>
                  <a:pt x="253" y="202"/>
                </a:lnTo>
                <a:lnTo>
                  <a:pt x="210" y="193"/>
                </a:lnTo>
                <a:lnTo>
                  <a:pt x="150" y="176"/>
                </a:lnTo>
                <a:lnTo>
                  <a:pt x="90" y="180"/>
                </a:lnTo>
              </a:path>
            </a:pathLst>
          </a:custGeom>
          <a:solidFill>
            <a:srgbClr val="ffcc99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67"/>
          <p:cNvSpPr/>
          <p:nvPr/>
        </p:nvSpPr>
        <p:spPr>
          <a:xfrm>
            <a:off x="3693240" y="3436560"/>
            <a:ext cx="189720" cy="46440"/>
          </a:xfrm>
          <a:custGeom>
            <a:avLst/>
            <a:gdLst/>
            <a:ahLst/>
            <a:rect l="l" t="t" r="r" b="b"/>
            <a:pathLst>
              <a:path w="437" h="105">
                <a:moveTo>
                  <a:pt x="437" y="15"/>
                </a:moveTo>
                <a:lnTo>
                  <a:pt x="347" y="32"/>
                </a:lnTo>
                <a:lnTo>
                  <a:pt x="296" y="19"/>
                </a:lnTo>
                <a:cubicBezTo>
                  <a:pt x="258" y="0"/>
                  <a:pt x="275" y="2"/>
                  <a:pt x="249" y="2"/>
                </a:cubicBezTo>
                <a:lnTo>
                  <a:pt x="184" y="10"/>
                </a:lnTo>
                <a:cubicBezTo>
                  <a:pt x="153" y="24"/>
                  <a:pt x="133" y="30"/>
                  <a:pt x="107" y="45"/>
                </a:cubicBezTo>
                <a:cubicBezTo>
                  <a:pt x="86" y="57"/>
                  <a:pt x="69" y="73"/>
                  <a:pt x="47" y="83"/>
                </a:cubicBezTo>
                <a:lnTo>
                  <a:pt x="0" y="105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68"/>
          <p:cNvSpPr/>
          <p:nvPr/>
        </p:nvSpPr>
        <p:spPr>
          <a:xfrm>
            <a:off x="3724560" y="3499200"/>
            <a:ext cx="140040" cy="64440"/>
          </a:xfrm>
          <a:custGeom>
            <a:avLst/>
            <a:gdLst/>
            <a:ahLst/>
            <a:rect l="l" t="t" r="r" b="b"/>
            <a:pathLst>
              <a:path w="330" h="132">
                <a:moveTo>
                  <a:pt x="330" y="0"/>
                </a:moveTo>
                <a:lnTo>
                  <a:pt x="291" y="30"/>
                </a:lnTo>
                <a:lnTo>
                  <a:pt x="244" y="30"/>
                </a:lnTo>
                <a:lnTo>
                  <a:pt x="175" y="30"/>
                </a:lnTo>
                <a:lnTo>
                  <a:pt x="124" y="60"/>
                </a:lnTo>
                <a:lnTo>
                  <a:pt x="55" y="85"/>
                </a:lnTo>
                <a:lnTo>
                  <a:pt x="0" y="77"/>
                </a:lnTo>
                <a:lnTo>
                  <a:pt x="94" y="102"/>
                </a:lnTo>
                <a:lnTo>
                  <a:pt x="163" y="120"/>
                </a:lnTo>
                <a:lnTo>
                  <a:pt x="227" y="107"/>
                </a:lnTo>
                <a:lnTo>
                  <a:pt x="265" y="107"/>
                </a:lnTo>
                <a:lnTo>
                  <a:pt x="304" y="132"/>
                </a:lnTo>
                <a:lnTo>
                  <a:pt x="261" y="98"/>
                </a:lnTo>
                <a:lnTo>
                  <a:pt x="270" y="68"/>
                </a:lnTo>
                <a:lnTo>
                  <a:pt x="261" y="34"/>
                </a:lnTo>
                <a:lnTo>
                  <a:pt x="210" y="25"/>
                </a:lnTo>
                <a:lnTo>
                  <a:pt x="201" y="64"/>
                </a:lnTo>
                <a:lnTo>
                  <a:pt x="218" y="102"/>
                </a:lnTo>
                <a:lnTo>
                  <a:pt x="244" y="102"/>
                </a:ln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69"/>
          <p:cNvSpPr/>
          <p:nvPr/>
        </p:nvSpPr>
        <p:spPr>
          <a:xfrm>
            <a:off x="3899880" y="3499200"/>
            <a:ext cx="51480" cy="38160"/>
          </a:xfrm>
          <a:custGeom>
            <a:avLst/>
            <a:gdLst/>
            <a:ahLst/>
            <a:rect l="l" t="t" r="r" b="b"/>
            <a:pathLst>
              <a:path w="120" h="77">
                <a:moveTo>
                  <a:pt x="8" y="17"/>
                </a:moveTo>
                <a:lnTo>
                  <a:pt x="38" y="17"/>
                </a:lnTo>
                <a:lnTo>
                  <a:pt x="77" y="0"/>
                </a:lnTo>
                <a:lnTo>
                  <a:pt x="68" y="34"/>
                </a:lnTo>
                <a:lnTo>
                  <a:pt x="94" y="21"/>
                </a:lnTo>
                <a:lnTo>
                  <a:pt x="120" y="21"/>
                </a:lnTo>
                <a:lnTo>
                  <a:pt x="73" y="42"/>
                </a:lnTo>
                <a:lnTo>
                  <a:pt x="43" y="55"/>
                </a:lnTo>
                <a:lnTo>
                  <a:pt x="13" y="77"/>
                </a:lnTo>
                <a:lnTo>
                  <a:pt x="0" y="42"/>
                </a:lnTo>
                <a:lnTo>
                  <a:pt x="8" y="1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70"/>
          <p:cNvSpPr/>
          <p:nvPr/>
        </p:nvSpPr>
        <p:spPr>
          <a:xfrm>
            <a:off x="3355200" y="3481200"/>
            <a:ext cx="88200" cy="190800"/>
          </a:xfrm>
          <a:custGeom>
            <a:avLst/>
            <a:gdLst/>
            <a:ahLst/>
            <a:rect l="l" t="t" r="r" b="b"/>
            <a:pathLst>
              <a:path w="206" h="399">
                <a:moveTo>
                  <a:pt x="0" y="39"/>
                </a:moveTo>
                <a:lnTo>
                  <a:pt x="34" y="4"/>
                </a:lnTo>
                <a:lnTo>
                  <a:pt x="69" y="0"/>
                </a:lnTo>
                <a:lnTo>
                  <a:pt x="94" y="13"/>
                </a:lnTo>
                <a:lnTo>
                  <a:pt x="108" y="39"/>
                </a:lnTo>
                <a:lnTo>
                  <a:pt x="120" y="77"/>
                </a:lnTo>
                <a:lnTo>
                  <a:pt x="120" y="141"/>
                </a:lnTo>
                <a:lnTo>
                  <a:pt x="103" y="184"/>
                </a:lnTo>
                <a:lnTo>
                  <a:pt x="90" y="223"/>
                </a:lnTo>
                <a:lnTo>
                  <a:pt x="120" y="249"/>
                </a:lnTo>
                <a:lnTo>
                  <a:pt x="154" y="266"/>
                </a:lnTo>
                <a:lnTo>
                  <a:pt x="193" y="287"/>
                </a:lnTo>
                <a:lnTo>
                  <a:pt x="206" y="317"/>
                </a:lnTo>
                <a:lnTo>
                  <a:pt x="206" y="364"/>
                </a:lnTo>
                <a:lnTo>
                  <a:pt x="206" y="399"/>
                </a:lnTo>
                <a:lnTo>
                  <a:pt x="201" y="343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71"/>
          <p:cNvSpPr/>
          <p:nvPr/>
        </p:nvSpPr>
        <p:spPr>
          <a:xfrm>
            <a:off x="3387600" y="3693600"/>
            <a:ext cx="278280" cy="277200"/>
          </a:xfrm>
          <a:custGeom>
            <a:avLst/>
            <a:gdLst/>
            <a:ahLst/>
            <a:rect l="l" t="t" r="r" b="b"/>
            <a:pathLst>
              <a:path w="647" h="588">
                <a:moveTo>
                  <a:pt x="0" y="26"/>
                </a:moveTo>
                <a:lnTo>
                  <a:pt x="47" y="65"/>
                </a:lnTo>
                <a:lnTo>
                  <a:pt x="107" y="56"/>
                </a:lnTo>
                <a:lnTo>
                  <a:pt x="133" y="0"/>
                </a:lnTo>
                <a:lnTo>
                  <a:pt x="150" y="103"/>
                </a:lnTo>
                <a:lnTo>
                  <a:pt x="171" y="168"/>
                </a:lnTo>
                <a:lnTo>
                  <a:pt x="210" y="288"/>
                </a:lnTo>
                <a:lnTo>
                  <a:pt x="261" y="382"/>
                </a:lnTo>
                <a:lnTo>
                  <a:pt x="360" y="463"/>
                </a:lnTo>
                <a:lnTo>
                  <a:pt x="471" y="536"/>
                </a:lnTo>
                <a:lnTo>
                  <a:pt x="587" y="562"/>
                </a:lnTo>
                <a:lnTo>
                  <a:pt x="647" y="588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72"/>
          <p:cNvSpPr/>
          <p:nvPr/>
        </p:nvSpPr>
        <p:spPr>
          <a:xfrm>
            <a:off x="2661840" y="4140360"/>
            <a:ext cx="1225440" cy="117360"/>
          </a:xfrm>
          <a:custGeom>
            <a:avLst/>
            <a:gdLst/>
            <a:ahLst/>
            <a:rect l="l" t="t" r="r" b="b"/>
            <a:pathLst>
              <a:path w="2845" h="245">
                <a:moveTo>
                  <a:pt x="0" y="160"/>
                </a:moveTo>
                <a:lnTo>
                  <a:pt x="145" y="185"/>
                </a:lnTo>
                <a:lnTo>
                  <a:pt x="395" y="225"/>
                </a:lnTo>
                <a:lnTo>
                  <a:pt x="520" y="220"/>
                </a:lnTo>
                <a:lnTo>
                  <a:pt x="640" y="200"/>
                </a:lnTo>
                <a:lnTo>
                  <a:pt x="845" y="160"/>
                </a:lnTo>
                <a:lnTo>
                  <a:pt x="1080" y="140"/>
                </a:lnTo>
                <a:lnTo>
                  <a:pt x="1290" y="120"/>
                </a:lnTo>
                <a:lnTo>
                  <a:pt x="1425" y="110"/>
                </a:lnTo>
                <a:lnTo>
                  <a:pt x="1545" y="95"/>
                </a:lnTo>
                <a:lnTo>
                  <a:pt x="1605" y="85"/>
                </a:lnTo>
                <a:lnTo>
                  <a:pt x="1715" y="115"/>
                </a:lnTo>
                <a:lnTo>
                  <a:pt x="1845" y="120"/>
                </a:lnTo>
                <a:lnTo>
                  <a:pt x="1925" y="200"/>
                </a:lnTo>
                <a:lnTo>
                  <a:pt x="2010" y="230"/>
                </a:lnTo>
                <a:lnTo>
                  <a:pt x="2235" y="240"/>
                </a:lnTo>
                <a:lnTo>
                  <a:pt x="2345" y="240"/>
                </a:lnTo>
                <a:lnTo>
                  <a:pt x="2525" y="245"/>
                </a:lnTo>
                <a:lnTo>
                  <a:pt x="2610" y="220"/>
                </a:lnTo>
                <a:lnTo>
                  <a:pt x="2645" y="150"/>
                </a:lnTo>
                <a:lnTo>
                  <a:pt x="2485" y="145"/>
                </a:lnTo>
                <a:lnTo>
                  <a:pt x="2700" y="145"/>
                </a:lnTo>
                <a:lnTo>
                  <a:pt x="2800" y="140"/>
                </a:lnTo>
                <a:lnTo>
                  <a:pt x="2845" y="110"/>
                </a:lnTo>
                <a:lnTo>
                  <a:pt x="2845" y="55"/>
                </a:lnTo>
                <a:lnTo>
                  <a:pt x="2820" y="10"/>
                </a:lnTo>
                <a:lnTo>
                  <a:pt x="2785" y="0"/>
                </a:lnTo>
                <a:lnTo>
                  <a:pt x="2670" y="0"/>
                </a:lnTo>
                <a:lnTo>
                  <a:pt x="2550" y="10"/>
                </a:lnTo>
                <a:lnTo>
                  <a:pt x="2505" y="1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73"/>
          <p:cNvSpPr/>
          <p:nvPr/>
        </p:nvSpPr>
        <p:spPr>
          <a:xfrm>
            <a:off x="3006360" y="4353120"/>
            <a:ext cx="225360" cy="409320"/>
          </a:xfrm>
          <a:custGeom>
            <a:avLst/>
            <a:gdLst/>
            <a:ahLst/>
            <a:rect l="l" t="t" r="r" b="b"/>
            <a:pathLst>
              <a:path w="525" h="855">
                <a:moveTo>
                  <a:pt x="0" y="0"/>
                </a:moveTo>
                <a:lnTo>
                  <a:pt x="85" y="65"/>
                </a:lnTo>
                <a:lnTo>
                  <a:pt x="150" y="140"/>
                </a:lnTo>
                <a:lnTo>
                  <a:pt x="200" y="255"/>
                </a:lnTo>
                <a:lnTo>
                  <a:pt x="250" y="370"/>
                </a:lnTo>
                <a:lnTo>
                  <a:pt x="280" y="490"/>
                </a:lnTo>
                <a:lnTo>
                  <a:pt x="295" y="565"/>
                </a:lnTo>
                <a:lnTo>
                  <a:pt x="310" y="615"/>
                </a:lnTo>
                <a:lnTo>
                  <a:pt x="380" y="700"/>
                </a:lnTo>
                <a:lnTo>
                  <a:pt x="455" y="770"/>
                </a:lnTo>
                <a:lnTo>
                  <a:pt x="525" y="855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CustomShape 74"/>
          <p:cNvSpPr/>
          <p:nvPr/>
        </p:nvSpPr>
        <p:spPr>
          <a:xfrm>
            <a:off x="2912400" y="4488840"/>
            <a:ext cx="185400" cy="66960"/>
          </a:xfrm>
          <a:custGeom>
            <a:avLst/>
            <a:gdLst/>
            <a:ahLst/>
            <a:rect l="l" t="t" r="r" b="b"/>
            <a:pathLst>
              <a:path w="440" h="140">
                <a:moveTo>
                  <a:pt x="0" y="20"/>
                </a:moveTo>
                <a:lnTo>
                  <a:pt x="95" y="0"/>
                </a:lnTo>
                <a:lnTo>
                  <a:pt x="205" y="20"/>
                </a:lnTo>
                <a:lnTo>
                  <a:pt x="300" y="60"/>
                </a:lnTo>
                <a:lnTo>
                  <a:pt x="360" y="100"/>
                </a:lnTo>
                <a:lnTo>
                  <a:pt x="440" y="14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75"/>
          <p:cNvSpPr/>
          <p:nvPr/>
        </p:nvSpPr>
        <p:spPr>
          <a:xfrm>
            <a:off x="4151520" y="4458960"/>
            <a:ext cx="243720" cy="367200"/>
          </a:xfrm>
          <a:custGeom>
            <a:avLst/>
            <a:gdLst/>
            <a:ahLst/>
            <a:rect l="l" t="t" r="r" b="b"/>
            <a:pathLst>
              <a:path w="565" h="770">
                <a:moveTo>
                  <a:pt x="475" y="0"/>
                </a:moveTo>
                <a:lnTo>
                  <a:pt x="370" y="50"/>
                </a:lnTo>
                <a:lnTo>
                  <a:pt x="305" y="105"/>
                </a:lnTo>
                <a:lnTo>
                  <a:pt x="250" y="165"/>
                </a:lnTo>
                <a:lnTo>
                  <a:pt x="207" y="264"/>
                </a:lnTo>
                <a:lnTo>
                  <a:pt x="185" y="365"/>
                </a:lnTo>
                <a:lnTo>
                  <a:pt x="260" y="315"/>
                </a:lnTo>
                <a:lnTo>
                  <a:pt x="320" y="235"/>
                </a:lnTo>
                <a:lnTo>
                  <a:pt x="435" y="185"/>
                </a:lnTo>
                <a:lnTo>
                  <a:pt x="565" y="170"/>
                </a:lnTo>
                <a:lnTo>
                  <a:pt x="383" y="199"/>
                </a:lnTo>
                <a:lnTo>
                  <a:pt x="305" y="250"/>
                </a:lnTo>
                <a:lnTo>
                  <a:pt x="245" y="310"/>
                </a:lnTo>
                <a:lnTo>
                  <a:pt x="185" y="355"/>
                </a:lnTo>
                <a:lnTo>
                  <a:pt x="164" y="465"/>
                </a:lnTo>
                <a:cubicBezTo>
                  <a:pt x="151" y="521"/>
                  <a:pt x="143" y="538"/>
                  <a:pt x="130" y="585"/>
                </a:cubicBezTo>
                <a:cubicBezTo>
                  <a:pt x="118" y="617"/>
                  <a:pt x="105" y="635"/>
                  <a:pt x="95" y="655"/>
                </a:cubicBezTo>
                <a:lnTo>
                  <a:pt x="70" y="705"/>
                </a:lnTo>
                <a:lnTo>
                  <a:pt x="0" y="770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76"/>
          <p:cNvSpPr/>
          <p:nvPr/>
        </p:nvSpPr>
        <p:spPr>
          <a:xfrm>
            <a:off x="6104160" y="4087800"/>
            <a:ext cx="15840" cy="47520"/>
          </a:xfrm>
          <a:custGeom>
            <a:avLst/>
            <a:gdLst/>
            <a:ahLst/>
            <a:rect l="l" t="t" r="r" b="b"/>
            <a:pathLst>
              <a:path w="39" h="107">
                <a:moveTo>
                  <a:pt x="39" y="0"/>
                </a:moveTo>
                <a:lnTo>
                  <a:pt x="4" y="17"/>
                </a:lnTo>
                <a:lnTo>
                  <a:pt x="0" y="51"/>
                </a:lnTo>
                <a:lnTo>
                  <a:pt x="13" y="90"/>
                </a:lnTo>
                <a:lnTo>
                  <a:pt x="34" y="10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CustomShape 77"/>
          <p:cNvSpPr/>
          <p:nvPr/>
        </p:nvSpPr>
        <p:spPr>
          <a:xfrm>
            <a:off x="6051240" y="4078080"/>
            <a:ext cx="9360" cy="40320"/>
          </a:xfrm>
          <a:custGeom>
            <a:avLst/>
            <a:gdLst/>
            <a:ahLst/>
            <a:rect l="l" t="t" r="r" b="b"/>
            <a:pathLst>
              <a:path w="22" h="81">
                <a:moveTo>
                  <a:pt x="22" y="0"/>
                </a:moveTo>
                <a:lnTo>
                  <a:pt x="0" y="30"/>
                </a:lnTo>
                <a:lnTo>
                  <a:pt x="5" y="81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Line 78"/>
          <p:cNvSpPr/>
          <p:nvPr/>
        </p:nvSpPr>
        <p:spPr>
          <a:xfrm flipH="1">
            <a:off x="3840120" y="3149280"/>
            <a:ext cx="330480" cy="8312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79"/>
          <p:cNvSpPr/>
          <p:nvPr/>
        </p:nvSpPr>
        <p:spPr>
          <a:xfrm>
            <a:off x="3847680" y="4205160"/>
            <a:ext cx="438480" cy="8409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80"/>
          <p:cNvSpPr/>
          <p:nvPr/>
        </p:nvSpPr>
        <p:spPr>
          <a:xfrm>
            <a:off x="819720" y="914400"/>
            <a:ext cx="77353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Biomechanické osy: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Line 81"/>
          <p:cNvSpPr/>
          <p:nvPr/>
        </p:nvSpPr>
        <p:spPr>
          <a:xfrm flipV="1">
            <a:off x="2133360" y="3944880"/>
            <a:ext cx="4059720" cy="193680"/>
          </a:xfrm>
          <a:prstGeom prst="line">
            <a:avLst/>
          </a:prstGeom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56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57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4"/>
          <p:cNvSpPr/>
          <p:nvPr/>
        </p:nvSpPr>
        <p:spPr>
          <a:xfrm>
            <a:off x="225360" y="818280"/>
            <a:ext cx="8692920" cy="77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 trénink potřeba zajistit: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Sportoviště (terčovnice, kapacita)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Lukostřelecký materiál (luky, šípy, chrániče, terče, tréninkové pomůcky, …)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Zázemí – WC, sklad luků, dílna, „občerstvení“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Dostatečné množství trenérů či instruktorů (na první tréninky tolik, kolik je možné)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Vymezit časová rozmezí tréninků a jejich přesnou organizaci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62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4"/>
          <p:cNvSpPr/>
          <p:nvPr/>
        </p:nvSpPr>
        <p:spPr>
          <a:xfrm>
            <a:off x="225360" y="818280"/>
            <a:ext cx="8692920" cy="49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Postavení střelnice: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Orientace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Bezpečnost – dopadová zóna za terčovnicemi + boční ochrana před vstupem osob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Umístění terčovnic (doporučené vzdálenosti)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Do 8 let – 5m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Nad 8 let – 10m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Střelba převážně bez terče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Střelecká čára (výrazná)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68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69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4"/>
          <p:cNvSpPr/>
          <p:nvPr/>
        </p:nvSpPr>
        <p:spPr>
          <a:xfrm>
            <a:off x="225360" y="818280"/>
            <a:ext cx="8692920" cy="779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Hlavní úkoly trenéra: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Zajistit bezpečnost – sportoviště a střelce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Provázet svěřence sportovním prostředím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Předávat informace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Vytvořit vztah ke sportu a k pohybu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Vytvořit technický základ pro pozdější závodní trénink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74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4"/>
          <p:cNvSpPr/>
          <p:nvPr/>
        </p:nvSpPr>
        <p:spPr>
          <a:xfrm>
            <a:off x="225360" y="818280"/>
            <a:ext cx="8692920" cy="494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Na co by neměl trenér zapomínat: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Děti nejsou malí dospělí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Pro kvalitní trénink je potřeba mít důvěru střelců a nezklamat ji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Sportovní klub je pro děti silné socializační prostředí, které je ovlivňuje i v jejich osobním životě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Předejít rizikům fyzického i psychického poškození svěřence (špatná technika cviků, nevhodná komunikace)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80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81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4"/>
          <p:cNvSpPr/>
          <p:nvPr/>
        </p:nvSpPr>
        <p:spPr>
          <a:xfrm>
            <a:off x="225360" y="818280"/>
            <a:ext cx="8692920" cy="37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Trénink odpovídající vývoji: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Respektování vývoje organismu a osobnosti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Znalost senzitivních období vývoje motoriky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Vědomý podíl všestrannosti přípravy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Využití herního principu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20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Respektování individuality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86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225360" y="818280"/>
            <a:ext cx="8692920" cy="72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Administrativní úkony – 1. trénink: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Vyplnění přihlášky do klubu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Potvrzení o poučení o bezpečnosti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Souhlas se zpracováním osobních údajů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Respektování klubových pravidel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371600" indent="-45684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1" lang="cs-CZ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Respektování obecných pravidel ČLS i nadnárodních organizací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Lékařská prohlídka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Záznam docházky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Plán na danou TJ + záznam průběhu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50000"/>
              </a:lnSpc>
              <a:buClr>
                <a:srgbClr val="ffffff"/>
              </a:buClr>
              <a:buFont typeface="Arial"/>
              <a:buAutoNum type="arabicPeriod"/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Dlouhodobý plán pro připomenutí a dotazy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2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246240"/>
            <a:ext cx="9143640" cy="40428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cs-CZ" sz="2400" spc="-1" strike="noStrike">
                <a:solidFill>
                  <a:srgbClr val="0168ac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Metodika výuky střelby z luku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4" descr=""/>
          <p:cNvPicPr/>
          <p:nvPr/>
        </p:nvPicPr>
        <p:blipFill>
          <a:blip r:embed="rId1"/>
          <a:stretch/>
        </p:blipFill>
        <p:spPr>
          <a:xfrm>
            <a:off x="8340840" y="0"/>
            <a:ext cx="802800" cy="83304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660240" cy="81792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740160" y="896760"/>
            <a:ext cx="7728480" cy="76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763640" y="25560"/>
            <a:ext cx="576000" cy="188640"/>
          </a:xfrm>
          <a:prstGeom prst="rect">
            <a:avLst/>
          </a:prstGeom>
          <a:solidFill>
            <a:srgbClr val="ff0000"/>
          </a:solidFill>
          <a:ln w="19080">
            <a:solidFill>
              <a:schemeClr val="bg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4"/>
          <p:cNvSpPr/>
          <p:nvPr/>
        </p:nvSpPr>
        <p:spPr>
          <a:xfrm>
            <a:off x="225360" y="818280"/>
            <a:ext cx="8692920" cy="52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</a:pPr>
            <a:r>
              <a:rPr b="1" i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Základní informace o lukostřelbě – 1. trénink: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Organizace tréninků + pravidla v tréninkové skupině. (příchody/odchody, začátek tréninku, chování, …)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Individuální sport, kde je nejprestižnější soutěž družstev.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Technický sport, potřeba velké přesnosti techniky. Naučit se techniku chvíli trvá, takže je potřeba mít s lukostřelbou trpělivost. Když někomu rok či dva nepůjde, neznamená to, že nebude skvělý střelec. Hlavním talentem je píle.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Lukostřelba je velmi stará činnost, máme ji v sobě zakořeněnou.</a:t>
            </a:r>
            <a:endParaRPr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12374</TotalTime>
  <Application>LibreOffice/5.0.5.2$Windows_X86_64 LibreOffice_project/55b006a02d247b5f7215fc6ea0fde844b30035b3</Application>
  <Paragraphs>489</Paragraphs>
  <Company>AF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2005-10-08T22:02:23Z</dcterms:created>
  <dc:creator>Juan Carlos HOLGADO</dc:creator>
  <dc:language>cs-CZ</dc:language>
  <cp:lastPrinted>1601-01-01T00:00:00Z</cp:lastPrinted>
  <dcterms:modified xsi:type="dcterms:W3CDTF">2016-11-20T09:03:44Z</dcterms:modified>
  <cp:revision>819</cp:revision>
  <dc:title>ARCHERY WORLD CUP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AF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27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28</vt:i4>
  </property>
</Properties>
</file>