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503" r:id="rId2"/>
    <p:sldId id="504" r:id="rId3"/>
    <p:sldId id="505" r:id="rId4"/>
    <p:sldId id="506" r:id="rId5"/>
    <p:sldId id="507" r:id="rId6"/>
    <p:sldId id="508" r:id="rId7"/>
    <p:sldId id="509" r:id="rId8"/>
    <p:sldId id="510" r:id="rId9"/>
    <p:sldId id="512" r:id="rId10"/>
    <p:sldId id="513" r:id="rId11"/>
    <p:sldId id="515" r:id="rId12"/>
    <p:sldId id="514" r:id="rId13"/>
    <p:sldId id="516" r:id="rId14"/>
    <p:sldId id="517" r:id="rId15"/>
    <p:sldId id="518" r:id="rId16"/>
    <p:sldId id="511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scal Colmaire" initials="P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8AC"/>
    <a:srgbClr val="00FFFF"/>
    <a:srgbClr val="FFFF00"/>
    <a:srgbClr val="99FFCC"/>
    <a:srgbClr val="66FFFF"/>
    <a:srgbClr val="CCFFFF"/>
    <a:srgbClr val="00B0F0"/>
    <a:srgbClr val="66FF33"/>
    <a:srgbClr val="FFFF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53" autoAdjust="0"/>
  </p:normalViewPr>
  <p:slideViewPr>
    <p:cSldViewPr snapToGrid="0">
      <p:cViewPr varScale="1">
        <p:scale>
          <a:sx n="91" d="100"/>
          <a:sy n="91" d="100"/>
        </p:scale>
        <p:origin x="-22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01982964-CDF6-4E72-AF81-C9DC1A888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58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30807509-A936-4810-9E5F-546293D93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1102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1A866-B616-4665-BAE9-FD427742C461}" type="slidenum">
              <a:rPr lang="en-US" smtClean="0">
                <a:latin typeface="Times New Roman" charset="0"/>
                <a:cs typeface="Times New Roman" charset="0"/>
              </a:rPr>
              <a:pPr/>
              <a:t>1</a:t>
            </a:fld>
            <a:endParaRPr 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This set of slides intends to clarify what is coaching</a:t>
            </a:r>
            <a:r>
              <a:rPr lang="en-GB" baseline="0" noProof="0" dirty="0" smtClean="0"/>
              <a:t> in archery.</a:t>
            </a:r>
            <a:endParaRPr lang="en-GB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07509-A936-4810-9E5F-546293D936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07509-A936-4810-9E5F-546293D936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07509-A936-4810-9E5F-546293D936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07509-A936-4810-9E5F-546293D9367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07509-A936-4810-9E5F-546293D9367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66E0-8794-41B1-AC79-B749DA30A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E53B-D006-4933-A7AC-A043F3636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3199-4B14-4471-BB83-DC78A7657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1C0D-4AB8-47A5-AF39-65BE28E0E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886C-C81C-49C1-B22A-EF605F95C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C6F0E-BB97-4FBC-A2C2-DC4533F61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738E-87BA-477A-912B-BF6FBB1C8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296E-C87A-4F3A-BB19-693ED420C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4672-377C-4F7E-96E7-0DEEDA76B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5A01-53AD-4678-9DC2-D5A658681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47DA-4A96-40CB-A10D-3E6E53E6E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B63D891-3629-4C60-984F-3A54673026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Technika střelby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5365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131" y="1208687"/>
            <a:ext cx="7231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Úvod: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Představení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Důležitost střelecké techniky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Literatura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Přední ruka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Documents and Settings\Samsung\바탕 화면\sa.bmp"/>
          <p:cNvPicPr>
            <a:picLocks noGrp="1" noChangeAspect="1" noChangeArrowheads="1"/>
          </p:cNvPicPr>
          <p:nvPr/>
        </p:nvPicPr>
        <p:blipFill>
          <a:blip r:embed="rId4" cstate="print"/>
          <a:srcRect l="35945" t="22473" r="3162" b="22475"/>
          <a:stretch>
            <a:fillRect/>
          </a:stretch>
        </p:blipFill>
        <p:spPr bwMode="auto">
          <a:xfrm>
            <a:off x="884870" y="2164308"/>
            <a:ext cx="1988457" cy="43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4134288" y="2487558"/>
            <a:ext cx="4679950" cy="3168650"/>
            <a:chOff x="1060" y="1275"/>
            <a:chExt cx="4333" cy="2638"/>
          </a:xfrm>
        </p:grpSpPr>
        <p:sp>
          <p:nvSpPr>
            <p:cNvPr id="8" name="Freeform 142"/>
            <p:cNvSpPr>
              <a:spLocks/>
            </p:cNvSpPr>
            <p:nvPr/>
          </p:nvSpPr>
          <p:spPr bwMode="auto">
            <a:xfrm>
              <a:off x="4410" y="2530"/>
              <a:ext cx="217" cy="236"/>
            </a:xfrm>
            <a:custGeom>
              <a:avLst/>
              <a:gdLst>
                <a:gd name="T0" fmla="*/ 0 w 546"/>
                <a:gd name="T1" fmla="*/ 0 h 594"/>
                <a:gd name="T2" fmla="*/ 0 w 546"/>
                <a:gd name="T3" fmla="*/ 0 h 594"/>
                <a:gd name="T4" fmla="*/ 0 w 546"/>
                <a:gd name="T5" fmla="*/ 0 h 594"/>
                <a:gd name="T6" fmla="*/ 0 w 546"/>
                <a:gd name="T7" fmla="*/ 0 h 594"/>
                <a:gd name="T8" fmla="*/ 0 w 546"/>
                <a:gd name="T9" fmla="*/ 0 h 594"/>
                <a:gd name="T10" fmla="*/ 0 w 546"/>
                <a:gd name="T11" fmla="*/ 0 h 594"/>
                <a:gd name="T12" fmla="*/ 0 w 546"/>
                <a:gd name="T13" fmla="*/ 0 h 594"/>
                <a:gd name="T14" fmla="*/ 0 w 546"/>
                <a:gd name="T15" fmla="*/ 0 h 594"/>
                <a:gd name="T16" fmla="*/ 0 w 546"/>
                <a:gd name="T17" fmla="*/ 0 h 594"/>
                <a:gd name="T18" fmla="*/ 0 w 546"/>
                <a:gd name="T19" fmla="*/ 0 h 594"/>
                <a:gd name="T20" fmla="*/ 0 w 546"/>
                <a:gd name="T21" fmla="*/ 0 h 594"/>
                <a:gd name="T22" fmla="*/ 0 w 546"/>
                <a:gd name="T23" fmla="*/ 0 h 594"/>
                <a:gd name="T24" fmla="*/ 0 w 546"/>
                <a:gd name="T25" fmla="*/ 0 h 594"/>
                <a:gd name="T26" fmla="*/ 0 w 546"/>
                <a:gd name="T27" fmla="*/ 0 h 594"/>
                <a:gd name="T28" fmla="*/ 0 w 546"/>
                <a:gd name="T29" fmla="*/ 0 h 594"/>
                <a:gd name="T30" fmla="*/ 0 w 546"/>
                <a:gd name="T31" fmla="*/ 0 h 594"/>
                <a:gd name="T32" fmla="*/ 0 w 546"/>
                <a:gd name="T33" fmla="*/ 0 h 594"/>
                <a:gd name="T34" fmla="*/ 0 w 546"/>
                <a:gd name="T35" fmla="*/ 0 h 594"/>
                <a:gd name="T36" fmla="*/ 0 w 546"/>
                <a:gd name="T37" fmla="*/ 0 h 594"/>
                <a:gd name="T38" fmla="*/ 0 w 546"/>
                <a:gd name="T39" fmla="*/ 0 h 594"/>
                <a:gd name="T40" fmla="*/ 0 w 546"/>
                <a:gd name="T41" fmla="*/ 0 h 594"/>
                <a:gd name="T42" fmla="*/ 0 w 546"/>
                <a:gd name="T43" fmla="*/ 0 h 594"/>
                <a:gd name="T44" fmla="*/ 0 w 546"/>
                <a:gd name="T45" fmla="*/ 0 h 594"/>
                <a:gd name="T46" fmla="*/ 0 w 546"/>
                <a:gd name="T47" fmla="*/ 0 h 594"/>
                <a:gd name="T48" fmla="*/ 0 w 546"/>
                <a:gd name="T49" fmla="*/ 0 h 594"/>
                <a:gd name="T50" fmla="*/ 0 w 546"/>
                <a:gd name="T51" fmla="*/ 0 h 594"/>
                <a:gd name="T52" fmla="*/ 0 w 546"/>
                <a:gd name="T53" fmla="*/ 0 h 594"/>
                <a:gd name="T54" fmla="*/ 0 w 546"/>
                <a:gd name="T55" fmla="*/ 0 h 594"/>
                <a:gd name="T56" fmla="*/ 0 w 546"/>
                <a:gd name="T57" fmla="*/ 0 h 594"/>
                <a:gd name="T58" fmla="*/ 0 w 546"/>
                <a:gd name="T59" fmla="*/ 0 h 594"/>
                <a:gd name="T60" fmla="*/ 0 w 546"/>
                <a:gd name="T61" fmla="*/ 0 h 594"/>
                <a:gd name="T62" fmla="*/ 0 w 546"/>
                <a:gd name="T63" fmla="*/ 0 h 594"/>
                <a:gd name="T64" fmla="*/ 0 w 546"/>
                <a:gd name="T65" fmla="*/ 0 h 594"/>
                <a:gd name="T66" fmla="*/ 0 w 546"/>
                <a:gd name="T67" fmla="*/ 0 h 594"/>
                <a:gd name="T68" fmla="*/ 0 w 546"/>
                <a:gd name="T69" fmla="*/ 0 h 5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46"/>
                <a:gd name="T106" fmla="*/ 0 h 594"/>
                <a:gd name="T107" fmla="*/ 546 w 546"/>
                <a:gd name="T108" fmla="*/ 594 h 5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46" h="594">
                  <a:moveTo>
                    <a:pt x="18" y="48"/>
                  </a:moveTo>
                  <a:lnTo>
                    <a:pt x="18" y="0"/>
                  </a:lnTo>
                  <a:lnTo>
                    <a:pt x="198" y="6"/>
                  </a:lnTo>
                  <a:lnTo>
                    <a:pt x="312" y="54"/>
                  </a:lnTo>
                  <a:lnTo>
                    <a:pt x="402" y="138"/>
                  </a:lnTo>
                  <a:lnTo>
                    <a:pt x="516" y="228"/>
                  </a:lnTo>
                  <a:lnTo>
                    <a:pt x="546" y="260"/>
                  </a:lnTo>
                  <a:lnTo>
                    <a:pt x="533" y="282"/>
                  </a:lnTo>
                  <a:lnTo>
                    <a:pt x="516" y="312"/>
                  </a:lnTo>
                  <a:lnTo>
                    <a:pt x="490" y="329"/>
                  </a:lnTo>
                  <a:lnTo>
                    <a:pt x="456" y="336"/>
                  </a:lnTo>
                  <a:lnTo>
                    <a:pt x="378" y="294"/>
                  </a:lnTo>
                  <a:lnTo>
                    <a:pt x="270" y="246"/>
                  </a:lnTo>
                  <a:lnTo>
                    <a:pt x="180" y="222"/>
                  </a:lnTo>
                  <a:cubicBezTo>
                    <a:pt x="156" y="240"/>
                    <a:pt x="288" y="284"/>
                    <a:pt x="288" y="288"/>
                  </a:cubicBezTo>
                  <a:lnTo>
                    <a:pt x="336" y="324"/>
                  </a:lnTo>
                  <a:lnTo>
                    <a:pt x="384" y="348"/>
                  </a:lnTo>
                  <a:lnTo>
                    <a:pt x="342" y="408"/>
                  </a:lnTo>
                  <a:lnTo>
                    <a:pt x="234" y="402"/>
                  </a:lnTo>
                  <a:lnTo>
                    <a:pt x="198" y="384"/>
                  </a:lnTo>
                  <a:lnTo>
                    <a:pt x="138" y="384"/>
                  </a:lnTo>
                  <a:lnTo>
                    <a:pt x="228" y="420"/>
                  </a:lnTo>
                  <a:lnTo>
                    <a:pt x="240" y="462"/>
                  </a:lnTo>
                  <a:lnTo>
                    <a:pt x="204" y="504"/>
                  </a:lnTo>
                  <a:lnTo>
                    <a:pt x="162" y="492"/>
                  </a:lnTo>
                  <a:lnTo>
                    <a:pt x="108" y="474"/>
                  </a:lnTo>
                  <a:lnTo>
                    <a:pt x="162" y="492"/>
                  </a:lnTo>
                  <a:lnTo>
                    <a:pt x="144" y="576"/>
                  </a:lnTo>
                  <a:lnTo>
                    <a:pt x="78" y="594"/>
                  </a:lnTo>
                  <a:lnTo>
                    <a:pt x="0" y="588"/>
                  </a:lnTo>
                  <a:lnTo>
                    <a:pt x="24" y="522"/>
                  </a:lnTo>
                  <a:lnTo>
                    <a:pt x="90" y="420"/>
                  </a:lnTo>
                  <a:lnTo>
                    <a:pt x="114" y="354"/>
                  </a:lnTo>
                  <a:lnTo>
                    <a:pt x="102" y="270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FDE5B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9" name="Group 143"/>
            <p:cNvGrpSpPr>
              <a:grpSpLocks/>
            </p:cNvGrpSpPr>
            <p:nvPr/>
          </p:nvGrpSpPr>
          <p:grpSpPr bwMode="auto">
            <a:xfrm>
              <a:off x="2429" y="2445"/>
              <a:ext cx="2068" cy="157"/>
              <a:chOff x="2429" y="2445"/>
              <a:chExt cx="2068" cy="157"/>
            </a:xfrm>
          </p:grpSpPr>
          <p:sp>
            <p:nvSpPr>
              <p:cNvPr id="88" name="Freeform 144"/>
              <p:cNvSpPr>
                <a:spLocks/>
              </p:cNvSpPr>
              <p:nvPr/>
            </p:nvSpPr>
            <p:spPr bwMode="auto">
              <a:xfrm>
                <a:off x="2514" y="2530"/>
                <a:ext cx="261" cy="72"/>
              </a:xfrm>
              <a:custGeom>
                <a:avLst/>
                <a:gdLst>
                  <a:gd name="T0" fmla="*/ 0 w 384"/>
                  <a:gd name="T1" fmla="*/ 0 h 156"/>
                  <a:gd name="T2" fmla="*/ 1 w 384"/>
                  <a:gd name="T3" fmla="*/ 0 h 156"/>
                  <a:gd name="T4" fmla="*/ 1 w 384"/>
                  <a:gd name="T5" fmla="*/ 0 h 156"/>
                  <a:gd name="T6" fmla="*/ 1 w 384"/>
                  <a:gd name="T7" fmla="*/ 0 h 156"/>
                  <a:gd name="T8" fmla="*/ 1 w 384"/>
                  <a:gd name="T9" fmla="*/ 0 h 156"/>
                  <a:gd name="T10" fmla="*/ 1 w 38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4"/>
                  <a:gd name="T19" fmla="*/ 0 h 156"/>
                  <a:gd name="T20" fmla="*/ 384 w 3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4" h="156">
                    <a:moveTo>
                      <a:pt x="0" y="75"/>
                    </a:moveTo>
                    <a:lnTo>
                      <a:pt x="18" y="0"/>
                    </a:lnTo>
                    <a:lnTo>
                      <a:pt x="378" y="36"/>
                    </a:lnTo>
                    <a:lnTo>
                      <a:pt x="384" y="63"/>
                    </a:lnTo>
                    <a:lnTo>
                      <a:pt x="48" y="156"/>
                    </a:lnTo>
                    <a:lnTo>
                      <a:pt x="6" y="111"/>
                    </a:lnTo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Freeform 145"/>
              <p:cNvSpPr>
                <a:spLocks/>
              </p:cNvSpPr>
              <p:nvPr/>
            </p:nvSpPr>
            <p:spPr bwMode="auto">
              <a:xfrm>
                <a:off x="2429" y="2445"/>
                <a:ext cx="2068" cy="135"/>
              </a:xfrm>
              <a:custGeom>
                <a:avLst/>
                <a:gdLst>
                  <a:gd name="T0" fmla="*/ 17 w 2068"/>
                  <a:gd name="T1" fmla="*/ 118 h 135"/>
                  <a:gd name="T2" fmla="*/ 2046 w 2068"/>
                  <a:gd name="T3" fmla="*/ 0 h 135"/>
                  <a:gd name="T4" fmla="*/ 2068 w 2068"/>
                  <a:gd name="T5" fmla="*/ 8 h 135"/>
                  <a:gd name="T6" fmla="*/ 2046 w 2068"/>
                  <a:gd name="T7" fmla="*/ 18 h 135"/>
                  <a:gd name="T8" fmla="*/ 0 w 2068"/>
                  <a:gd name="T9" fmla="*/ 135 h 135"/>
                  <a:gd name="T10" fmla="*/ 17 w 2068"/>
                  <a:gd name="T11" fmla="*/ 118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8"/>
                  <a:gd name="T19" fmla="*/ 0 h 135"/>
                  <a:gd name="T20" fmla="*/ 2068 w 2068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8" h="135">
                    <a:moveTo>
                      <a:pt x="17" y="118"/>
                    </a:moveTo>
                    <a:lnTo>
                      <a:pt x="2046" y="0"/>
                    </a:lnTo>
                    <a:lnTo>
                      <a:pt x="2068" y="8"/>
                    </a:lnTo>
                    <a:lnTo>
                      <a:pt x="2046" y="18"/>
                    </a:lnTo>
                    <a:lnTo>
                      <a:pt x="0" y="135"/>
                    </a:lnTo>
                    <a:lnTo>
                      <a:pt x="17" y="11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" name="Group 146"/>
            <p:cNvGrpSpPr>
              <a:grpSpLocks/>
            </p:cNvGrpSpPr>
            <p:nvPr/>
          </p:nvGrpSpPr>
          <p:grpSpPr bwMode="auto">
            <a:xfrm>
              <a:off x="4081" y="1275"/>
              <a:ext cx="1312" cy="2638"/>
              <a:chOff x="4081" y="1275"/>
              <a:chExt cx="1312" cy="2638"/>
            </a:xfrm>
          </p:grpSpPr>
          <p:grpSp>
            <p:nvGrpSpPr>
              <p:cNvPr id="28" name="Group 147"/>
              <p:cNvGrpSpPr>
                <a:grpSpLocks/>
              </p:cNvGrpSpPr>
              <p:nvPr/>
            </p:nvGrpSpPr>
            <p:grpSpPr bwMode="auto">
              <a:xfrm>
                <a:off x="4211" y="3337"/>
                <a:ext cx="215" cy="576"/>
                <a:chOff x="3721" y="3825"/>
                <a:chExt cx="236" cy="502"/>
              </a:xfrm>
            </p:grpSpPr>
            <p:sp>
              <p:nvSpPr>
                <p:cNvPr id="86" name="Freeform 148"/>
                <p:cNvSpPr>
                  <a:spLocks/>
                </p:cNvSpPr>
                <p:nvPr/>
              </p:nvSpPr>
              <p:spPr bwMode="auto">
                <a:xfrm>
                  <a:off x="3721" y="3825"/>
                  <a:ext cx="236" cy="502"/>
                </a:xfrm>
                <a:custGeom>
                  <a:avLst/>
                  <a:gdLst>
                    <a:gd name="T0" fmla="*/ 137 w 236"/>
                    <a:gd name="T1" fmla="*/ 201 h 502"/>
                    <a:gd name="T2" fmla="*/ 215 w 236"/>
                    <a:gd name="T3" fmla="*/ 0 h 502"/>
                    <a:gd name="T4" fmla="*/ 236 w 236"/>
                    <a:gd name="T5" fmla="*/ 0 h 502"/>
                    <a:gd name="T6" fmla="*/ 224 w 236"/>
                    <a:gd name="T7" fmla="*/ 60 h 502"/>
                    <a:gd name="T8" fmla="*/ 152 w 236"/>
                    <a:gd name="T9" fmla="*/ 240 h 502"/>
                    <a:gd name="T10" fmla="*/ 104 w 236"/>
                    <a:gd name="T11" fmla="*/ 345 h 502"/>
                    <a:gd name="T12" fmla="*/ 35 w 236"/>
                    <a:gd name="T13" fmla="*/ 492 h 502"/>
                    <a:gd name="T14" fmla="*/ 0 w 236"/>
                    <a:gd name="T15" fmla="*/ 489 h 502"/>
                    <a:gd name="T16" fmla="*/ 38 w 236"/>
                    <a:gd name="T17" fmla="*/ 396 h 502"/>
                    <a:gd name="T18" fmla="*/ 73 w 236"/>
                    <a:gd name="T19" fmla="*/ 300 h 502"/>
                    <a:gd name="T20" fmla="*/ 106 w 236"/>
                    <a:gd name="T21" fmla="*/ 208 h 502"/>
                    <a:gd name="T22" fmla="*/ 131 w 236"/>
                    <a:gd name="T23" fmla="*/ 210 h 502"/>
                    <a:gd name="T24" fmla="*/ 98 w 236"/>
                    <a:gd name="T25" fmla="*/ 290 h 502"/>
                    <a:gd name="T26" fmla="*/ 56 w 236"/>
                    <a:gd name="T27" fmla="*/ 399 h 502"/>
                    <a:gd name="T28" fmla="*/ 9 w 236"/>
                    <a:gd name="T29" fmla="*/ 502 h 5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6"/>
                    <a:gd name="T46" fmla="*/ 0 h 502"/>
                    <a:gd name="T47" fmla="*/ 236 w 236"/>
                    <a:gd name="T48" fmla="*/ 502 h 5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6" h="502">
                      <a:moveTo>
                        <a:pt x="137" y="201"/>
                      </a:moveTo>
                      <a:lnTo>
                        <a:pt x="215" y="0"/>
                      </a:lnTo>
                      <a:lnTo>
                        <a:pt x="236" y="0"/>
                      </a:lnTo>
                      <a:lnTo>
                        <a:pt x="224" y="60"/>
                      </a:lnTo>
                      <a:lnTo>
                        <a:pt x="152" y="240"/>
                      </a:lnTo>
                      <a:lnTo>
                        <a:pt x="104" y="345"/>
                      </a:lnTo>
                      <a:lnTo>
                        <a:pt x="35" y="492"/>
                      </a:lnTo>
                      <a:lnTo>
                        <a:pt x="0" y="489"/>
                      </a:lnTo>
                      <a:lnTo>
                        <a:pt x="38" y="396"/>
                      </a:lnTo>
                      <a:lnTo>
                        <a:pt x="73" y="300"/>
                      </a:lnTo>
                      <a:lnTo>
                        <a:pt x="106" y="208"/>
                      </a:lnTo>
                      <a:lnTo>
                        <a:pt x="131" y="210"/>
                      </a:lnTo>
                      <a:lnTo>
                        <a:pt x="98" y="290"/>
                      </a:lnTo>
                      <a:lnTo>
                        <a:pt x="56" y="399"/>
                      </a:lnTo>
                      <a:cubicBezTo>
                        <a:pt x="41" y="434"/>
                        <a:pt x="19" y="481"/>
                        <a:pt x="9" y="502"/>
                      </a:cubicBezTo>
                    </a:path>
                  </a:pathLst>
                </a:cu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" name="Oval 149"/>
                <p:cNvSpPr>
                  <a:spLocks noChangeArrowheads="1"/>
                </p:cNvSpPr>
                <p:nvPr/>
              </p:nvSpPr>
              <p:spPr bwMode="auto">
                <a:xfrm rot="578412" flipH="1">
                  <a:off x="3880" y="3975"/>
                  <a:ext cx="22" cy="3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9" name="Rectangle 150"/>
              <p:cNvSpPr>
                <a:spLocks noChangeArrowheads="1"/>
              </p:cNvSpPr>
              <p:nvPr/>
            </p:nvSpPr>
            <p:spPr bwMode="auto">
              <a:xfrm rot="21017639" flipH="1">
                <a:off x="4162" y="2870"/>
                <a:ext cx="510" cy="57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151"/>
              <p:cNvSpPr>
                <a:spLocks noChangeShapeType="1"/>
              </p:cNvSpPr>
              <p:nvPr/>
            </p:nvSpPr>
            <p:spPr bwMode="auto">
              <a:xfrm rot="21434707" flipH="1">
                <a:off x="4168" y="2879"/>
                <a:ext cx="493" cy="6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Line 152"/>
              <p:cNvSpPr>
                <a:spLocks noChangeShapeType="1"/>
              </p:cNvSpPr>
              <p:nvPr/>
            </p:nvSpPr>
            <p:spPr bwMode="auto">
              <a:xfrm rot="21434707" flipH="1">
                <a:off x="4169" y="2856"/>
                <a:ext cx="483" cy="6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153"/>
              <p:cNvSpPr>
                <a:spLocks/>
              </p:cNvSpPr>
              <p:nvPr/>
            </p:nvSpPr>
            <p:spPr bwMode="auto">
              <a:xfrm rot="-97394">
                <a:off x="4249" y="1609"/>
                <a:ext cx="262" cy="1982"/>
              </a:xfrm>
              <a:custGeom>
                <a:avLst/>
                <a:gdLst/>
                <a:ahLst/>
                <a:cxnLst>
                  <a:cxn ang="0">
                    <a:pos x="15" y="189"/>
                  </a:cxn>
                  <a:cxn ang="0">
                    <a:pos x="57" y="295"/>
                  </a:cxn>
                  <a:cxn ang="0">
                    <a:pos x="107" y="470"/>
                  </a:cxn>
                  <a:cxn ang="0">
                    <a:pos x="128" y="613"/>
                  </a:cxn>
                  <a:cxn ang="0">
                    <a:pos x="120" y="708"/>
                  </a:cxn>
                  <a:cxn ang="0">
                    <a:pos x="108" y="769"/>
                  </a:cxn>
                  <a:cxn ang="0">
                    <a:pos x="94" y="819"/>
                  </a:cxn>
                  <a:cxn ang="0">
                    <a:pos x="140" y="845"/>
                  </a:cxn>
                  <a:cxn ang="0">
                    <a:pos x="130" y="897"/>
                  </a:cxn>
                  <a:cxn ang="0">
                    <a:pos x="71" y="986"/>
                  </a:cxn>
                  <a:cxn ang="0">
                    <a:pos x="64" y="1049"/>
                  </a:cxn>
                  <a:cxn ang="0">
                    <a:pos x="102" y="1122"/>
                  </a:cxn>
                  <a:cxn ang="0">
                    <a:pos x="87" y="1312"/>
                  </a:cxn>
                  <a:cxn ang="0">
                    <a:pos x="61" y="1411"/>
                  </a:cxn>
                  <a:cxn ang="0">
                    <a:pos x="29" y="1593"/>
                  </a:cxn>
                  <a:cxn ang="0">
                    <a:pos x="20" y="1720"/>
                  </a:cxn>
                  <a:cxn ang="0">
                    <a:pos x="70" y="1711"/>
                  </a:cxn>
                  <a:cxn ang="0">
                    <a:pos x="114" y="1567"/>
                  </a:cxn>
                  <a:cxn ang="0">
                    <a:pos x="146" y="1500"/>
                  </a:cxn>
                  <a:cxn ang="0">
                    <a:pos x="165" y="1521"/>
                  </a:cxn>
                  <a:cxn ang="0">
                    <a:pos x="120" y="1659"/>
                  </a:cxn>
                  <a:cxn ang="0">
                    <a:pos x="180" y="1491"/>
                  </a:cxn>
                  <a:cxn ang="0">
                    <a:pos x="204" y="1323"/>
                  </a:cxn>
                  <a:cxn ang="0">
                    <a:pos x="246" y="1140"/>
                  </a:cxn>
                  <a:cxn ang="0">
                    <a:pos x="220" y="1067"/>
                  </a:cxn>
                  <a:cxn ang="0">
                    <a:pos x="236" y="962"/>
                  </a:cxn>
                  <a:cxn ang="0">
                    <a:pos x="263" y="874"/>
                  </a:cxn>
                  <a:cxn ang="0">
                    <a:pos x="287" y="810"/>
                  </a:cxn>
                  <a:cxn ang="0">
                    <a:pos x="245" y="540"/>
                  </a:cxn>
                  <a:cxn ang="0">
                    <a:pos x="186" y="293"/>
                  </a:cxn>
                  <a:cxn ang="0">
                    <a:pos x="138" y="132"/>
                  </a:cxn>
                  <a:cxn ang="0">
                    <a:pos x="87" y="9"/>
                  </a:cxn>
                  <a:cxn ang="0">
                    <a:pos x="144" y="162"/>
                  </a:cxn>
                  <a:cxn ang="0">
                    <a:pos x="145" y="203"/>
                  </a:cxn>
                  <a:cxn ang="0">
                    <a:pos x="117" y="183"/>
                  </a:cxn>
                  <a:cxn ang="0">
                    <a:pos x="51" y="24"/>
                  </a:cxn>
                  <a:cxn ang="0">
                    <a:pos x="0" y="3"/>
                  </a:cxn>
                </a:cxnLst>
                <a:rect l="0" t="0" r="r" b="b"/>
                <a:pathLst>
                  <a:path w="287" h="1730">
                    <a:moveTo>
                      <a:pt x="0" y="3"/>
                    </a:moveTo>
                    <a:lnTo>
                      <a:pt x="15" y="189"/>
                    </a:lnTo>
                    <a:lnTo>
                      <a:pt x="21" y="249"/>
                    </a:lnTo>
                    <a:lnTo>
                      <a:pt x="57" y="295"/>
                    </a:lnTo>
                    <a:lnTo>
                      <a:pt x="80" y="369"/>
                    </a:lnTo>
                    <a:lnTo>
                      <a:pt x="107" y="470"/>
                    </a:lnTo>
                    <a:lnTo>
                      <a:pt x="116" y="539"/>
                    </a:lnTo>
                    <a:lnTo>
                      <a:pt x="128" y="613"/>
                    </a:lnTo>
                    <a:lnTo>
                      <a:pt x="130" y="669"/>
                    </a:lnTo>
                    <a:lnTo>
                      <a:pt x="120" y="708"/>
                    </a:lnTo>
                    <a:lnTo>
                      <a:pt x="112" y="732"/>
                    </a:lnTo>
                    <a:lnTo>
                      <a:pt x="108" y="769"/>
                    </a:lnTo>
                    <a:lnTo>
                      <a:pt x="93" y="805"/>
                    </a:lnTo>
                    <a:lnTo>
                      <a:pt x="94" y="819"/>
                    </a:lnTo>
                    <a:lnTo>
                      <a:pt x="116" y="827"/>
                    </a:lnTo>
                    <a:lnTo>
                      <a:pt x="140" y="845"/>
                    </a:lnTo>
                    <a:lnTo>
                      <a:pt x="148" y="868"/>
                    </a:lnTo>
                    <a:lnTo>
                      <a:pt x="130" y="897"/>
                    </a:lnTo>
                    <a:lnTo>
                      <a:pt x="98" y="939"/>
                    </a:lnTo>
                    <a:lnTo>
                      <a:pt x="71" y="986"/>
                    </a:lnTo>
                    <a:lnTo>
                      <a:pt x="62" y="1034"/>
                    </a:lnTo>
                    <a:lnTo>
                      <a:pt x="64" y="1049"/>
                    </a:lnTo>
                    <a:lnTo>
                      <a:pt x="88" y="1059"/>
                    </a:lnTo>
                    <a:lnTo>
                      <a:pt x="102" y="1122"/>
                    </a:lnTo>
                    <a:lnTo>
                      <a:pt x="100" y="1220"/>
                    </a:lnTo>
                    <a:lnTo>
                      <a:pt x="87" y="1312"/>
                    </a:lnTo>
                    <a:lnTo>
                      <a:pt x="75" y="1388"/>
                    </a:lnTo>
                    <a:lnTo>
                      <a:pt x="61" y="1411"/>
                    </a:lnTo>
                    <a:lnTo>
                      <a:pt x="36" y="1428"/>
                    </a:lnTo>
                    <a:lnTo>
                      <a:pt x="29" y="1593"/>
                    </a:lnTo>
                    <a:lnTo>
                      <a:pt x="27" y="1681"/>
                    </a:lnTo>
                    <a:lnTo>
                      <a:pt x="20" y="1720"/>
                    </a:lnTo>
                    <a:lnTo>
                      <a:pt x="50" y="1730"/>
                    </a:lnTo>
                    <a:lnTo>
                      <a:pt x="70" y="1711"/>
                    </a:lnTo>
                    <a:lnTo>
                      <a:pt x="91" y="1628"/>
                    </a:lnTo>
                    <a:lnTo>
                      <a:pt x="114" y="1567"/>
                    </a:lnTo>
                    <a:lnTo>
                      <a:pt x="131" y="1514"/>
                    </a:lnTo>
                    <a:lnTo>
                      <a:pt x="146" y="1500"/>
                    </a:lnTo>
                    <a:lnTo>
                      <a:pt x="163" y="1506"/>
                    </a:lnTo>
                    <a:lnTo>
                      <a:pt x="165" y="1521"/>
                    </a:lnTo>
                    <a:lnTo>
                      <a:pt x="144" y="1581"/>
                    </a:lnTo>
                    <a:lnTo>
                      <a:pt x="120" y="1659"/>
                    </a:lnTo>
                    <a:lnTo>
                      <a:pt x="156" y="1587"/>
                    </a:lnTo>
                    <a:lnTo>
                      <a:pt x="180" y="1491"/>
                    </a:lnTo>
                    <a:lnTo>
                      <a:pt x="188" y="1422"/>
                    </a:lnTo>
                    <a:lnTo>
                      <a:pt x="204" y="1323"/>
                    </a:lnTo>
                    <a:lnTo>
                      <a:pt x="230" y="1214"/>
                    </a:lnTo>
                    <a:lnTo>
                      <a:pt x="246" y="1140"/>
                    </a:lnTo>
                    <a:lnTo>
                      <a:pt x="245" y="1084"/>
                    </a:lnTo>
                    <a:lnTo>
                      <a:pt x="220" y="1067"/>
                    </a:lnTo>
                    <a:lnTo>
                      <a:pt x="212" y="1035"/>
                    </a:lnTo>
                    <a:lnTo>
                      <a:pt x="236" y="962"/>
                    </a:lnTo>
                    <a:lnTo>
                      <a:pt x="253" y="915"/>
                    </a:lnTo>
                    <a:lnTo>
                      <a:pt x="263" y="874"/>
                    </a:lnTo>
                    <a:lnTo>
                      <a:pt x="258" y="845"/>
                    </a:lnTo>
                    <a:lnTo>
                      <a:pt x="287" y="810"/>
                    </a:lnTo>
                    <a:lnTo>
                      <a:pt x="280" y="701"/>
                    </a:lnTo>
                    <a:lnTo>
                      <a:pt x="245" y="540"/>
                    </a:lnTo>
                    <a:lnTo>
                      <a:pt x="213" y="373"/>
                    </a:lnTo>
                    <a:lnTo>
                      <a:pt x="186" y="293"/>
                    </a:lnTo>
                    <a:lnTo>
                      <a:pt x="176" y="267"/>
                    </a:lnTo>
                    <a:lnTo>
                      <a:pt x="138" y="132"/>
                    </a:lnTo>
                    <a:lnTo>
                      <a:pt x="105" y="51"/>
                    </a:lnTo>
                    <a:lnTo>
                      <a:pt x="87" y="9"/>
                    </a:lnTo>
                    <a:lnTo>
                      <a:pt x="129" y="108"/>
                    </a:lnTo>
                    <a:lnTo>
                      <a:pt x="144" y="162"/>
                    </a:lnTo>
                    <a:lnTo>
                      <a:pt x="153" y="189"/>
                    </a:lnTo>
                    <a:lnTo>
                      <a:pt x="145" y="203"/>
                    </a:lnTo>
                    <a:lnTo>
                      <a:pt x="128" y="217"/>
                    </a:lnTo>
                    <a:lnTo>
                      <a:pt x="117" y="183"/>
                    </a:lnTo>
                    <a:lnTo>
                      <a:pt x="75" y="90"/>
                    </a:lnTo>
                    <a:lnTo>
                      <a:pt x="51" y="24"/>
                    </a:lnTo>
                    <a:lnTo>
                      <a:pt x="33" y="0"/>
                    </a:lnTo>
                    <a:lnTo>
                      <a:pt x="0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>
                      <a:gamma/>
                      <a:shade val="46275"/>
                      <a:invGamma/>
                      <a:alpha val="62000"/>
                    </a:srgbClr>
                  </a:gs>
                  <a:gs pos="5000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  <a:alpha val="62000"/>
                    </a:srgbClr>
                  </a:gs>
                </a:gsLst>
                <a:lin ang="5400000" scaled="1"/>
              </a:gradFill>
              <a:ln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54"/>
              <p:cNvSpPr>
                <a:spLocks/>
              </p:cNvSpPr>
              <p:nvPr/>
            </p:nvSpPr>
            <p:spPr bwMode="auto">
              <a:xfrm rot="21434707" flipH="1">
                <a:off x="4452" y="2842"/>
                <a:ext cx="17" cy="60"/>
              </a:xfrm>
              <a:custGeom>
                <a:avLst/>
                <a:gdLst>
                  <a:gd name="T0" fmla="*/ 0 w 53"/>
                  <a:gd name="T1" fmla="*/ 0 h 161"/>
                  <a:gd name="T2" fmla="*/ 0 w 53"/>
                  <a:gd name="T3" fmla="*/ 0 h 161"/>
                  <a:gd name="T4" fmla="*/ 0 w 53"/>
                  <a:gd name="T5" fmla="*/ 0 h 161"/>
                  <a:gd name="T6" fmla="*/ 0 w 53"/>
                  <a:gd name="T7" fmla="*/ 0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61"/>
                  <a:gd name="T14" fmla="*/ 53 w 53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61">
                    <a:moveTo>
                      <a:pt x="0" y="0"/>
                    </a:moveTo>
                    <a:lnTo>
                      <a:pt x="53" y="54"/>
                    </a:lnTo>
                    <a:lnTo>
                      <a:pt x="42" y="118"/>
                    </a:lnTo>
                    <a:lnTo>
                      <a:pt x="0" y="16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155"/>
              <p:cNvSpPr>
                <a:spLocks/>
              </p:cNvSpPr>
              <p:nvPr/>
            </p:nvSpPr>
            <p:spPr bwMode="auto">
              <a:xfrm rot="21434707" flipH="1">
                <a:off x="4325" y="1916"/>
                <a:ext cx="50" cy="52"/>
              </a:xfrm>
              <a:custGeom>
                <a:avLst/>
                <a:gdLst>
                  <a:gd name="T0" fmla="*/ 0 w 161"/>
                  <a:gd name="T1" fmla="*/ 0 h 138"/>
                  <a:gd name="T2" fmla="*/ 0 w 161"/>
                  <a:gd name="T3" fmla="*/ 0 h 138"/>
                  <a:gd name="T4" fmla="*/ 0 w 161"/>
                  <a:gd name="T5" fmla="*/ 0 h 138"/>
                  <a:gd name="T6" fmla="*/ 0 w 161"/>
                  <a:gd name="T7" fmla="*/ 0 h 138"/>
                  <a:gd name="T8" fmla="*/ 0 w 161"/>
                  <a:gd name="T9" fmla="*/ 0 h 138"/>
                  <a:gd name="T10" fmla="*/ 0 w 161"/>
                  <a:gd name="T11" fmla="*/ 0 h 138"/>
                  <a:gd name="T12" fmla="*/ 0 w 161"/>
                  <a:gd name="T13" fmla="*/ 0 h 138"/>
                  <a:gd name="T14" fmla="*/ 0 w 161"/>
                  <a:gd name="T15" fmla="*/ 0 h 138"/>
                  <a:gd name="T16" fmla="*/ 0 w 161"/>
                  <a:gd name="T17" fmla="*/ 0 h 138"/>
                  <a:gd name="T18" fmla="*/ 0 w 161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1"/>
                  <a:gd name="T31" fmla="*/ 0 h 138"/>
                  <a:gd name="T32" fmla="*/ 161 w 161"/>
                  <a:gd name="T33" fmla="*/ 138 h 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1" h="138">
                    <a:moveTo>
                      <a:pt x="102" y="0"/>
                    </a:moveTo>
                    <a:cubicBezTo>
                      <a:pt x="82" y="1"/>
                      <a:pt x="32" y="17"/>
                      <a:pt x="16" y="33"/>
                    </a:cubicBezTo>
                    <a:cubicBezTo>
                      <a:pt x="0" y="49"/>
                      <a:pt x="2" y="81"/>
                      <a:pt x="6" y="97"/>
                    </a:cubicBezTo>
                    <a:cubicBezTo>
                      <a:pt x="10" y="113"/>
                      <a:pt x="28" y="121"/>
                      <a:pt x="41" y="127"/>
                    </a:cubicBezTo>
                    <a:cubicBezTo>
                      <a:pt x="54" y="133"/>
                      <a:pt x="70" y="135"/>
                      <a:pt x="84" y="136"/>
                    </a:cubicBezTo>
                    <a:cubicBezTo>
                      <a:pt x="98" y="137"/>
                      <a:pt x="113" y="138"/>
                      <a:pt x="125" y="132"/>
                    </a:cubicBezTo>
                    <a:cubicBezTo>
                      <a:pt x="137" y="126"/>
                      <a:pt x="151" y="111"/>
                      <a:pt x="156" y="97"/>
                    </a:cubicBezTo>
                    <a:cubicBezTo>
                      <a:pt x="161" y="83"/>
                      <a:pt x="157" y="58"/>
                      <a:pt x="155" y="46"/>
                    </a:cubicBezTo>
                    <a:cubicBezTo>
                      <a:pt x="153" y="34"/>
                      <a:pt x="155" y="30"/>
                      <a:pt x="146" y="22"/>
                    </a:cubicBezTo>
                    <a:cubicBezTo>
                      <a:pt x="137" y="14"/>
                      <a:pt x="111" y="5"/>
                      <a:pt x="102" y="0"/>
                    </a:cubicBez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156"/>
              <p:cNvSpPr>
                <a:spLocks/>
              </p:cNvSpPr>
              <p:nvPr/>
            </p:nvSpPr>
            <p:spPr bwMode="auto">
              <a:xfrm rot="21434707" flipH="1">
                <a:off x="4338" y="1975"/>
                <a:ext cx="62" cy="58"/>
              </a:xfrm>
              <a:custGeom>
                <a:avLst/>
                <a:gdLst>
                  <a:gd name="T0" fmla="*/ 0 w 201"/>
                  <a:gd name="T1" fmla="*/ 0 h 155"/>
                  <a:gd name="T2" fmla="*/ 0 w 201"/>
                  <a:gd name="T3" fmla="*/ 0 h 155"/>
                  <a:gd name="T4" fmla="*/ 0 w 201"/>
                  <a:gd name="T5" fmla="*/ 0 h 155"/>
                  <a:gd name="T6" fmla="*/ 0 w 201"/>
                  <a:gd name="T7" fmla="*/ 0 h 155"/>
                  <a:gd name="T8" fmla="*/ 0 w 201"/>
                  <a:gd name="T9" fmla="*/ 0 h 155"/>
                  <a:gd name="T10" fmla="*/ 0 w 201"/>
                  <a:gd name="T11" fmla="*/ 0 h 155"/>
                  <a:gd name="T12" fmla="*/ 0 w 201"/>
                  <a:gd name="T13" fmla="*/ 0 h 155"/>
                  <a:gd name="T14" fmla="*/ 0 w 201"/>
                  <a:gd name="T15" fmla="*/ 0 h 155"/>
                  <a:gd name="T16" fmla="*/ 0 w 201"/>
                  <a:gd name="T17" fmla="*/ 0 h 1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55"/>
                  <a:gd name="T29" fmla="*/ 201 w 201"/>
                  <a:gd name="T30" fmla="*/ 155 h 1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55">
                    <a:moveTo>
                      <a:pt x="115" y="5"/>
                    </a:moveTo>
                    <a:cubicBezTo>
                      <a:pt x="96" y="1"/>
                      <a:pt x="47" y="0"/>
                      <a:pt x="29" y="16"/>
                    </a:cubicBezTo>
                    <a:cubicBezTo>
                      <a:pt x="11" y="32"/>
                      <a:pt x="0" y="81"/>
                      <a:pt x="7" y="102"/>
                    </a:cubicBezTo>
                    <a:cubicBezTo>
                      <a:pt x="14" y="123"/>
                      <a:pt x="51" y="137"/>
                      <a:pt x="72" y="145"/>
                    </a:cubicBezTo>
                    <a:cubicBezTo>
                      <a:pt x="93" y="153"/>
                      <a:pt x="117" y="155"/>
                      <a:pt x="134" y="153"/>
                    </a:cubicBezTo>
                    <a:cubicBezTo>
                      <a:pt x="151" y="151"/>
                      <a:pt x="161" y="141"/>
                      <a:pt x="172" y="131"/>
                    </a:cubicBezTo>
                    <a:cubicBezTo>
                      <a:pt x="183" y="121"/>
                      <a:pt x="196" y="107"/>
                      <a:pt x="198" y="93"/>
                    </a:cubicBezTo>
                    <a:cubicBezTo>
                      <a:pt x="200" y="79"/>
                      <a:pt x="201" y="59"/>
                      <a:pt x="187" y="44"/>
                    </a:cubicBezTo>
                    <a:cubicBezTo>
                      <a:pt x="173" y="29"/>
                      <a:pt x="130" y="13"/>
                      <a:pt x="1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157"/>
              <p:cNvSpPr>
                <a:spLocks/>
              </p:cNvSpPr>
              <p:nvPr/>
            </p:nvSpPr>
            <p:spPr bwMode="auto">
              <a:xfrm rot="21434707" flipH="1">
                <a:off x="4351" y="2044"/>
                <a:ext cx="64" cy="60"/>
              </a:xfrm>
              <a:custGeom>
                <a:avLst/>
                <a:gdLst>
                  <a:gd name="T0" fmla="*/ 0 w 212"/>
                  <a:gd name="T1" fmla="*/ 0 h 161"/>
                  <a:gd name="T2" fmla="*/ 0 w 212"/>
                  <a:gd name="T3" fmla="*/ 0 h 161"/>
                  <a:gd name="T4" fmla="*/ 0 w 212"/>
                  <a:gd name="T5" fmla="*/ 0 h 161"/>
                  <a:gd name="T6" fmla="*/ 0 w 212"/>
                  <a:gd name="T7" fmla="*/ 0 h 161"/>
                  <a:gd name="T8" fmla="*/ 0 w 212"/>
                  <a:gd name="T9" fmla="*/ 0 h 161"/>
                  <a:gd name="T10" fmla="*/ 0 w 212"/>
                  <a:gd name="T11" fmla="*/ 0 h 161"/>
                  <a:gd name="T12" fmla="*/ 0 w 212"/>
                  <a:gd name="T13" fmla="*/ 0 h 161"/>
                  <a:gd name="T14" fmla="*/ 0 w 212"/>
                  <a:gd name="T15" fmla="*/ 0 h 161"/>
                  <a:gd name="T16" fmla="*/ 0 w 212"/>
                  <a:gd name="T17" fmla="*/ 0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161"/>
                  <a:gd name="T29" fmla="*/ 212 w 212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161">
                    <a:moveTo>
                      <a:pt x="122" y="3"/>
                    </a:moveTo>
                    <a:cubicBezTo>
                      <a:pt x="100" y="0"/>
                      <a:pt x="66" y="6"/>
                      <a:pt x="46" y="13"/>
                    </a:cubicBezTo>
                    <a:cubicBezTo>
                      <a:pt x="26" y="20"/>
                      <a:pt x="8" y="30"/>
                      <a:pt x="4" y="46"/>
                    </a:cubicBezTo>
                    <a:cubicBezTo>
                      <a:pt x="0" y="62"/>
                      <a:pt x="12" y="91"/>
                      <a:pt x="20" y="107"/>
                    </a:cubicBezTo>
                    <a:cubicBezTo>
                      <a:pt x="28" y="123"/>
                      <a:pt x="35" y="133"/>
                      <a:pt x="54" y="141"/>
                    </a:cubicBezTo>
                    <a:cubicBezTo>
                      <a:pt x="73" y="149"/>
                      <a:pt x="108" y="161"/>
                      <a:pt x="133" y="153"/>
                    </a:cubicBezTo>
                    <a:cubicBezTo>
                      <a:pt x="158" y="145"/>
                      <a:pt x="196" y="112"/>
                      <a:pt x="204" y="92"/>
                    </a:cubicBezTo>
                    <a:cubicBezTo>
                      <a:pt x="212" y="72"/>
                      <a:pt x="195" y="47"/>
                      <a:pt x="181" y="32"/>
                    </a:cubicBezTo>
                    <a:cubicBezTo>
                      <a:pt x="167" y="17"/>
                      <a:pt x="143" y="5"/>
                      <a:pt x="1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158"/>
              <p:cNvSpPr>
                <a:spLocks/>
              </p:cNvSpPr>
              <p:nvPr/>
            </p:nvSpPr>
            <p:spPr bwMode="auto">
              <a:xfrm rot="21434707" flipH="1">
                <a:off x="4364" y="2131"/>
                <a:ext cx="71" cy="66"/>
              </a:xfrm>
              <a:custGeom>
                <a:avLst/>
                <a:gdLst>
                  <a:gd name="T0" fmla="*/ 0 w 232"/>
                  <a:gd name="T1" fmla="*/ 0 h 176"/>
                  <a:gd name="T2" fmla="*/ 0 w 232"/>
                  <a:gd name="T3" fmla="*/ 0 h 176"/>
                  <a:gd name="T4" fmla="*/ 0 w 232"/>
                  <a:gd name="T5" fmla="*/ 0 h 176"/>
                  <a:gd name="T6" fmla="*/ 0 w 232"/>
                  <a:gd name="T7" fmla="*/ 0 h 176"/>
                  <a:gd name="T8" fmla="*/ 0 w 232"/>
                  <a:gd name="T9" fmla="*/ 0 h 176"/>
                  <a:gd name="T10" fmla="*/ 0 w 232"/>
                  <a:gd name="T11" fmla="*/ 0 h 176"/>
                  <a:gd name="T12" fmla="*/ 0 w 232"/>
                  <a:gd name="T13" fmla="*/ 0 h 176"/>
                  <a:gd name="T14" fmla="*/ 0 w 232"/>
                  <a:gd name="T15" fmla="*/ 0 h 176"/>
                  <a:gd name="T16" fmla="*/ 0 w 232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2"/>
                  <a:gd name="T28" fmla="*/ 0 h 176"/>
                  <a:gd name="T29" fmla="*/ 232 w 232"/>
                  <a:gd name="T30" fmla="*/ 176 h 1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2" h="176">
                    <a:moveTo>
                      <a:pt x="123" y="0"/>
                    </a:moveTo>
                    <a:cubicBezTo>
                      <a:pt x="99" y="0"/>
                      <a:pt x="57" y="23"/>
                      <a:pt x="37" y="43"/>
                    </a:cubicBezTo>
                    <a:cubicBezTo>
                      <a:pt x="17" y="63"/>
                      <a:pt x="0" y="98"/>
                      <a:pt x="5" y="118"/>
                    </a:cubicBezTo>
                    <a:cubicBezTo>
                      <a:pt x="10" y="138"/>
                      <a:pt x="44" y="152"/>
                      <a:pt x="69" y="161"/>
                    </a:cubicBezTo>
                    <a:cubicBezTo>
                      <a:pt x="94" y="170"/>
                      <a:pt x="130" y="176"/>
                      <a:pt x="155" y="172"/>
                    </a:cubicBezTo>
                    <a:cubicBezTo>
                      <a:pt x="180" y="168"/>
                      <a:pt x="210" y="151"/>
                      <a:pt x="221" y="136"/>
                    </a:cubicBezTo>
                    <a:cubicBezTo>
                      <a:pt x="232" y="121"/>
                      <a:pt x="223" y="100"/>
                      <a:pt x="221" y="84"/>
                    </a:cubicBezTo>
                    <a:cubicBezTo>
                      <a:pt x="219" y="68"/>
                      <a:pt x="222" y="56"/>
                      <a:pt x="206" y="42"/>
                    </a:cubicBezTo>
                    <a:cubicBezTo>
                      <a:pt x="190" y="28"/>
                      <a:pt x="140" y="9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159"/>
              <p:cNvSpPr>
                <a:spLocks/>
              </p:cNvSpPr>
              <p:nvPr/>
            </p:nvSpPr>
            <p:spPr bwMode="auto">
              <a:xfrm rot="21434707" flipH="1">
                <a:off x="4382" y="2228"/>
                <a:ext cx="63" cy="76"/>
              </a:xfrm>
              <a:custGeom>
                <a:avLst/>
                <a:gdLst>
                  <a:gd name="T0" fmla="*/ 0 w 210"/>
                  <a:gd name="T1" fmla="*/ 0 h 202"/>
                  <a:gd name="T2" fmla="*/ 0 w 210"/>
                  <a:gd name="T3" fmla="*/ 0 h 202"/>
                  <a:gd name="T4" fmla="*/ 0 w 210"/>
                  <a:gd name="T5" fmla="*/ 0 h 202"/>
                  <a:gd name="T6" fmla="*/ 0 w 210"/>
                  <a:gd name="T7" fmla="*/ 0 h 202"/>
                  <a:gd name="T8" fmla="*/ 0 w 210"/>
                  <a:gd name="T9" fmla="*/ 0 h 202"/>
                  <a:gd name="T10" fmla="*/ 0 w 210"/>
                  <a:gd name="T11" fmla="*/ 0 h 202"/>
                  <a:gd name="T12" fmla="*/ 0 w 210"/>
                  <a:gd name="T13" fmla="*/ 0 h 202"/>
                  <a:gd name="T14" fmla="*/ 0 w 210"/>
                  <a:gd name="T15" fmla="*/ 0 h 202"/>
                  <a:gd name="T16" fmla="*/ 0 w 210"/>
                  <a:gd name="T17" fmla="*/ 0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0"/>
                  <a:gd name="T28" fmla="*/ 0 h 202"/>
                  <a:gd name="T29" fmla="*/ 210 w 210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0" h="202">
                    <a:moveTo>
                      <a:pt x="43" y="0"/>
                    </a:moveTo>
                    <a:cubicBezTo>
                      <a:pt x="23" y="2"/>
                      <a:pt x="0" y="30"/>
                      <a:pt x="0" y="54"/>
                    </a:cubicBezTo>
                    <a:cubicBezTo>
                      <a:pt x="0" y="78"/>
                      <a:pt x="27" y="124"/>
                      <a:pt x="42" y="146"/>
                    </a:cubicBezTo>
                    <a:cubicBezTo>
                      <a:pt x="57" y="168"/>
                      <a:pt x="71" y="178"/>
                      <a:pt x="90" y="187"/>
                    </a:cubicBezTo>
                    <a:cubicBezTo>
                      <a:pt x="109" y="196"/>
                      <a:pt x="135" y="202"/>
                      <a:pt x="154" y="198"/>
                    </a:cubicBezTo>
                    <a:cubicBezTo>
                      <a:pt x="173" y="194"/>
                      <a:pt x="196" y="185"/>
                      <a:pt x="203" y="165"/>
                    </a:cubicBezTo>
                    <a:cubicBezTo>
                      <a:pt x="210" y="145"/>
                      <a:pt x="207" y="96"/>
                      <a:pt x="195" y="75"/>
                    </a:cubicBezTo>
                    <a:cubicBezTo>
                      <a:pt x="183" y="54"/>
                      <a:pt x="153" y="53"/>
                      <a:pt x="128" y="41"/>
                    </a:cubicBezTo>
                    <a:cubicBezTo>
                      <a:pt x="103" y="29"/>
                      <a:pt x="61" y="9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160"/>
              <p:cNvSpPr>
                <a:spLocks/>
              </p:cNvSpPr>
              <p:nvPr/>
            </p:nvSpPr>
            <p:spPr bwMode="auto">
              <a:xfrm rot="21434707" flipH="1">
                <a:off x="4390" y="2308"/>
                <a:ext cx="72" cy="75"/>
              </a:xfrm>
              <a:custGeom>
                <a:avLst/>
                <a:gdLst>
                  <a:gd name="T0" fmla="*/ 0 w 237"/>
                  <a:gd name="T1" fmla="*/ 0 h 200"/>
                  <a:gd name="T2" fmla="*/ 0 w 237"/>
                  <a:gd name="T3" fmla="*/ 0 h 200"/>
                  <a:gd name="T4" fmla="*/ 0 w 237"/>
                  <a:gd name="T5" fmla="*/ 0 h 200"/>
                  <a:gd name="T6" fmla="*/ 0 w 237"/>
                  <a:gd name="T7" fmla="*/ 0 h 200"/>
                  <a:gd name="T8" fmla="*/ 0 w 237"/>
                  <a:gd name="T9" fmla="*/ 0 h 200"/>
                  <a:gd name="T10" fmla="*/ 0 w 237"/>
                  <a:gd name="T11" fmla="*/ 0 h 200"/>
                  <a:gd name="T12" fmla="*/ 0 w 237"/>
                  <a:gd name="T13" fmla="*/ 0 h 200"/>
                  <a:gd name="T14" fmla="*/ 0 w 237"/>
                  <a:gd name="T15" fmla="*/ 0 h 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7"/>
                  <a:gd name="T25" fmla="*/ 0 h 200"/>
                  <a:gd name="T26" fmla="*/ 237 w 237"/>
                  <a:gd name="T27" fmla="*/ 200 h 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7" h="200">
                    <a:moveTo>
                      <a:pt x="65" y="0"/>
                    </a:moveTo>
                    <a:cubicBezTo>
                      <a:pt x="33" y="6"/>
                      <a:pt x="0" y="42"/>
                      <a:pt x="1" y="65"/>
                    </a:cubicBezTo>
                    <a:cubicBezTo>
                      <a:pt x="2" y="88"/>
                      <a:pt x="48" y="115"/>
                      <a:pt x="71" y="137"/>
                    </a:cubicBezTo>
                    <a:cubicBezTo>
                      <a:pt x="94" y="159"/>
                      <a:pt x="118" y="188"/>
                      <a:pt x="140" y="194"/>
                    </a:cubicBezTo>
                    <a:cubicBezTo>
                      <a:pt x="162" y="200"/>
                      <a:pt x="191" y="186"/>
                      <a:pt x="206" y="175"/>
                    </a:cubicBezTo>
                    <a:cubicBezTo>
                      <a:pt x="221" y="164"/>
                      <a:pt x="232" y="154"/>
                      <a:pt x="232" y="130"/>
                    </a:cubicBezTo>
                    <a:cubicBezTo>
                      <a:pt x="232" y="106"/>
                      <a:pt x="237" y="54"/>
                      <a:pt x="209" y="32"/>
                    </a:cubicBezTo>
                    <a:cubicBezTo>
                      <a:pt x="181" y="10"/>
                      <a:pt x="95" y="7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161"/>
              <p:cNvSpPr>
                <a:spLocks/>
              </p:cNvSpPr>
              <p:nvPr/>
            </p:nvSpPr>
            <p:spPr bwMode="auto">
              <a:xfrm rot="21434707" flipH="1">
                <a:off x="4388" y="2905"/>
                <a:ext cx="41" cy="42"/>
              </a:xfrm>
              <a:custGeom>
                <a:avLst/>
                <a:gdLst>
                  <a:gd name="T0" fmla="*/ 0 w 135"/>
                  <a:gd name="T1" fmla="*/ 0 h 110"/>
                  <a:gd name="T2" fmla="*/ 0 w 135"/>
                  <a:gd name="T3" fmla="*/ 0 h 110"/>
                  <a:gd name="T4" fmla="*/ 0 w 135"/>
                  <a:gd name="T5" fmla="*/ 0 h 110"/>
                  <a:gd name="T6" fmla="*/ 0 w 135"/>
                  <a:gd name="T7" fmla="*/ 0 h 110"/>
                  <a:gd name="T8" fmla="*/ 0 w 135"/>
                  <a:gd name="T9" fmla="*/ 0 h 110"/>
                  <a:gd name="T10" fmla="*/ 0 w 135"/>
                  <a:gd name="T11" fmla="*/ 0 h 110"/>
                  <a:gd name="T12" fmla="*/ 0 w 135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110"/>
                  <a:gd name="T23" fmla="*/ 135 w 13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110">
                    <a:moveTo>
                      <a:pt x="111" y="6"/>
                    </a:moveTo>
                    <a:cubicBezTo>
                      <a:pt x="102" y="6"/>
                      <a:pt x="72" y="0"/>
                      <a:pt x="55" y="6"/>
                    </a:cubicBezTo>
                    <a:cubicBezTo>
                      <a:pt x="38" y="12"/>
                      <a:pt x="12" y="25"/>
                      <a:pt x="6" y="41"/>
                    </a:cubicBezTo>
                    <a:cubicBezTo>
                      <a:pt x="0" y="57"/>
                      <a:pt x="4" y="90"/>
                      <a:pt x="16" y="100"/>
                    </a:cubicBezTo>
                    <a:cubicBezTo>
                      <a:pt x="28" y="110"/>
                      <a:pt x="57" y="104"/>
                      <a:pt x="76" y="100"/>
                    </a:cubicBezTo>
                    <a:cubicBezTo>
                      <a:pt x="95" y="96"/>
                      <a:pt x="121" y="89"/>
                      <a:pt x="128" y="74"/>
                    </a:cubicBezTo>
                    <a:cubicBezTo>
                      <a:pt x="135" y="59"/>
                      <a:pt x="122" y="23"/>
                      <a:pt x="121" y="10"/>
                    </a:cubicBez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AutoShape 162"/>
              <p:cNvSpPr>
                <a:spLocks noChangeArrowheads="1"/>
              </p:cNvSpPr>
              <p:nvPr/>
            </p:nvSpPr>
            <p:spPr bwMode="auto">
              <a:xfrm rot="21434707" flipH="1">
                <a:off x="4356" y="2861"/>
                <a:ext cx="89" cy="37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163"/>
              <p:cNvSpPr>
                <a:spLocks/>
              </p:cNvSpPr>
              <p:nvPr/>
            </p:nvSpPr>
            <p:spPr bwMode="auto">
              <a:xfrm rot="21434707" flipH="1">
                <a:off x="4365" y="2952"/>
                <a:ext cx="59" cy="61"/>
              </a:xfrm>
              <a:custGeom>
                <a:avLst/>
                <a:gdLst>
                  <a:gd name="T0" fmla="*/ 0 w 192"/>
                  <a:gd name="T1" fmla="*/ 0 h 164"/>
                  <a:gd name="T2" fmla="*/ 0 w 192"/>
                  <a:gd name="T3" fmla="*/ 0 h 164"/>
                  <a:gd name="T4" fmla="*/ 0 w 192"/>
                  <a:gd name="T5" fmla="*/ 0 h 164"/>
                  <a:gd name="T6" fmla="*/ 0 w 192"/>
                  <a:gd name="T7" fmla="*/ 0 h 164"/>
                  <a:gd name="T8" fmla="*/ 0 w 192"/>
                  <a:gd name="T9" fmla="*/ 0 h 164"/>
                  <a:gd name="T10" fmla="*/ 0 w 192"/>
                  <a:gd name="T11" fmla="*/ 0 h 164"/>
                  <a:gd name="T12" fmla="*/ 0 w 192"/>
                  <a:gd name="T13" fmla="*/ 0 h 164"/>
                  <a:gd name="T14" fmla="*/ 0 w 192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64"/>
                  <a:gd name="T26" fmla="*/ 192 w 192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64">
                    <a:moveTo>
                      <a:pt x="165" y="9"/>
                    </a:moveTo>
                    <a:cubicBezTo>
                      <a:pt x="150" y="0"/>
                      <a:pt x="119" y="11"/>
                      <a:pt x="99" y="16"/>
                    </a:cubicBezTo>
                    <a:cubicBezTo>
                      <a:pt x="79" y="21"/>
                      <a:pt x="57" y="19"/>
                      <a:pt x="42" y="39"/>
                    </a:cubicBezTo>
                    <a:cubicBezTo>
                      <a:pt x="27" y="59"/>
                      <a:pt x="0" y="116"/>
                      <a:pt x="9" y="136"/>
                    </a:cubicBezTo>
                    <a:cubicBezTo>
                      <a:pt x="18" y="156"/>
                      <a:pt x="69" y="164"/>
                      <a:pt x="95" y="162"/>
                    </a:cubicBezTo>
                    <a:cubicBezTo>
                      <a:pt x="121" y="160"/>
                      <a:pt x="150" y="141"/>
                      <a:pt x="166" y="125"/>
                    </a:cubicBezTo>
                    <a:cubicBezTo>
                      <a:pt x="182" y="109"/>
                      <a:pt x="192" y="88"/>
                      <a:pt x="192" y="69"/>
                    </a:cubicBezTo>
                    <a:cubicBezTo>
                      <a:pt x="192" y="50"/>
                      <a:pt x="180" y="18"/>
                      <a:pt x="16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164"/>
              <p:cNvSpPr>
                <a:spLocks/>
              </p:cNvSpPr>
              <p:nvPr/>
            </p:nvSpPr>
            <p:spPr bwMode="auto">
              <a:xfrm rot="21434707" flipH="1">
                <a:off x="4364" y="3023"/>
                <a:ext cx="56" cy="57"/>
              </a:xfrm>
              <a:custGeom>
                <a:avLst/>
                <a:gdLst>
                  <a:gd name="T0" fmla="*/ 0 w 180"/>
                  <a:gd name="T1" fmla="*/ 0 h 154"/>
                  <a:gd name="T2" fmla="*/ 0 w 180"/>
                  <a:gd name="T3" fmla="*/ 0 h 154"/>
                  <a:gd name="T4" fmla="*/ 0 w 180"/>
                  <a:gd name="T5" fmla="*/ 0 h 154"/>
                  <a:gd name="T6" fmla="*/ 0 w 180"/>
                  <a:gd name="T7" fmla="*/ 0 h 154"/>
                  <a:gd name="T8" fmla="*/ 0 w 180"/>
                  <a:gd name="T9" fmla="*/ 0 h 154"/>
                  <a:gd name="T10" fmla="*/ 0 w 180"/>
                  <a:gd name="T11" fmla="*/ 0 h 154"/>
                  <a:gd name="T12" fmla="*/ 0 w 180"/>
                  <a:gd name="T13" fmla="*/ 0 h 154"/>
                  <a:gd name="T14" fmla="*/ 0 w 180"/>
                  <a:gd name="T15" fmla="*/ 0 h 1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0"/>
                  <a:gd name="T25" fmla="*/ 0 h 154"/>
                  <a:gd name="T26" fmla="*/ 180 w 180"/>
                  <a:gd name="T27" fmla="*/ 154 h 1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0" h="154">
                    <a:moveTo>
                      <a:pt x="38" y="38"/>
                    </a:moveTo>
                    <a:cubicBezTo>
                      <a:pt x="23" y="54"/>
                      <a:pt x="0" y="92"/>
                      <a:pt x="5" y="111"/>
                    </a:cubicBezTo>
                    <a:cubicBezTo>
                      <a:pt x="10" y="130"/>
                      <a:pt x="44" y="154"/>
                      <a:pt x="70" y="154"/>
                    </a:cubicBezTo>
                    <a:cubicBezTo>
                      <a:pt x="96" y="154"/>
                      <a:pt x="144" y="133"/>
                      <a:pt x="162" y="113"/>
                    </a:cubicBezTo>
                    <a:cubicBezTo>
                      <a:pt x="180" y="93"/>
                      <a:pt x="179" y="54"/>
                      <a:pt x="177" y="36"/>
                    </a:cubicBezTo>
                    <a:cubicBezTo>
                      <a:pt x="175" y="18"/>
                      <a:pt x="160" y="8"/>
                      <a:pt x="147" y="4"/>
                    </a:cubicBezTo>
                    <a:cubicBezTo>
                      <a:pt x="134" y="0"/>
                      <a:pt x="116" y="6"/>
                      <a:pt x="98" y="12"/>
                    </a:cubicBezTo>
                    <a:cubicBezTo>
                      <a:pt x="80" y="18"/>
                      <a:pt x="53" y="22"/>
                      <a:pt x="3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165"/>
              <p:cNvSpPr>
                <a:spLocks/>
              </p:cNvSpPr>
              <p:nvPr/>
            </p:nvSpPr>
            <p:spPr bwMode="auto">
              <a:xfrm rot="21434707" flipH="1">
                <a:off x="4354" y="3085"/>
                <a:ext cx="39" cy="48"/>
              </a:xfrm>
              <a:custGeom>
                <a:avLst/>
                <a:gdLst>
                  <a:gd name="T0" fmla="*/ 0 w 122"/>
                  <a:gd name="T1" fmla="*/ 0 h 128"/>
                  <a:gd name="T2" fmla="*/ 0 w 122"/>
                  <a:gd name="T3" fmla="*/ 0 h 128"/>
                  <a:gd name="T4" fmla="*/ 0 w 122"/>
                  <a:gd name="T5" fmla="*/ 0 h 128"/>
                  <a:gd name="T6" fmla="*/ 0 w 122"/>
                  <a:gd name="T7" fmla="*/ 0 h 128"/>
                  <a:gd name="T8" fmla="*/ 0 w 122"/>
                  <a:gd name="T9" fmla="*/ 0 h 128"/>
                  <a:gd name="T10" fmla="*/ 0 w 122"/>
                  <a:gd name="T11" fmla="*/ 0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8"/>
                  <a:gd name="T20" fmla="*/ 122 w 122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8">
                    <a:moveTo>
                      <a:pt x="100" y="8"/>
                    </a:moveTo>
                    <a:cubicBezTo>
                      <a:pt x="89" y="8"/>
                      <a:pt x="49" y="0"/>
                      <a:pt x="32" y="8"/>
                    </a:cubicBezTo>
                    <a:cubicBezTo>
                      <a:pt x="15" y="16"/>
                      <a:pt x="0" y="38"/>
                      <a:pt x="0" y="57"/>
                    </a:cubicBezTo>
                    <a:cubicBezTo>
                      <a:pt x="0" y="76"/>
                      <a:pt x="14" y="114"/>
                      <a:pt x="32" y="121"/>
                    </a:cubicBezTo>
                    <a:cubicBezTo>
                      <a:pt x="50" y="128"/>
                      <a:pt x="96" y="113"/>
                      <a:pt x="109" y="99"/>
                    </a:cubicBezTo>
                    <a:cubicBezTo>
                      <a:pt x="122" y="85"/>
                      <a:pt x="112" y="48"/>
                      <a:pt x="113" y="34"/>
                    </a:cubicBez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166"/>
              <p:cNvSpPr>
                <a:spLocks/>
              </p:cNvSpPr>
              <p:nvPr/>
            </p:nvSpPr>
            <p:spPr bwMode="auto">
              <a:xfrm rot="21434707" flipH="1">
                <a:off x="4348" y="3147"/>
                <a:ext cx="50" cy="58"/>
              </a:xfrm>
              <a:custGeom>
                <a:avLst/>
                <a:gdLst>
                  <a:gd name="T0" fmla="*/ 0 w 165"/>
                  <a:gd name="T1" fmla="*/ 0 h 153"/>
                  <a:gd name="T2" fmla="*/ 0 w 165"/>
                  <a:gd name="T3" fmla="*/ 0 h 153"/>
                  <a:gd name="T4" fmla="*/ 0 w 165"/>
                  <a:gd name="T5" fmla="*/ 0 h 153"/>
                  <a:gd name="T6" fmla="*/ 0 w 165"/>
                  <a:gd name="T7" fmla="*/ 0 h 153"/>
                  <a:gd name="T8" fmla="*/ 0 w 165"/>
                  <a:gd name="T9" fmla="*/ 0 h 153"/>
                  <a:gd name="T10" fmla="*/ 0 w 165"/>
                  <a:gd name="T11" fmla="*/ 0 h 153"/>
                  <a:gd name="T12" fmla="*/ 0 w 165"/>
                  <a:gd name="T13" fmla="*/ 0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53"/>
                  <a:gd name="T23" fmla="*/ 165 w 165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53">
                    <a:moveTo>
                      <a:pt x="123" y="9"/>
                    </a:moveTo>
                    <a:cubicBezTo>
                      <a:pt x="100" y="0"/>
                      <a:pt x="45" y="10"/>
                      <a:pt x="25" y="25"/>
                    </a:cubicBezTo>
                    <a:cubicBezTo>
                      <a:pt x="5" y="40"/>
                      <a:pt x="0" y="81"/>
                      <a:pt x="3" y="100"/>
                    </a:cubicBezTo>
                    <a:cubicBezTo>
                      <a:pt x="6" y="119"/>
                      <a:pt x="25" y="133"/>
                      <a:pt x="41" y="140"/>
                    </a:cubicBezTo>
                    <a:cubicBezTo>
                      <a:pt x="57" y="147"/>
                      <a:pt x="80" y="153"/>
                      <a:pt x="100" y="143"/>
                    </a:cubicBezTo>
                    <a:cubicBezTo>
                      <a:pt x="120" y="133"/>
                      <a:pt x="157" y="102"/>
                      <a:pt x="161" y="80"/>
                    </a:cubicBezTo>
                    <a:cubicBezTo>
                      <a:pt x="165" y="58"/>
                      <a:pt x="146" y="18"/>
                      <a:pt x="1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Freeform 167"/>
              <p:cNvSpPr>
                <a:spLocks/>
              </p:cNvSpPr>
              <p:nvPr/>
            </p:nvSpPr>
            <p:spPr bwMode="auto">
              <a:xfrm rot="21434707" flipH="1">
                <a:off x="4345" y="3213"/>
                <a:ext cx="40" cy="53"/>
              </a:xfrm>
              <a:custGeom>
                <a:avLst/>
                <a:gdLst>
                  <a:gd name="T0" fmla="*/ 0 w 132"/>
                  <a:gd name="T1" fmla="*/ 0 h 142"/>
                  <a:gd name="T2" fmla="*/ 0 w 132"/>
                  <a:gd name="T3" fmla="*/ 0 h 142"/>
                  <a:gd name="T4" fmla="*/ 0 w 132"/>
                  <a:gd name="T5" fmla="*/ 0 h 142"/>
                  <a:gd name="T6" fmla="*/ 0 w 132"/>
                  <a:gd name="T7" fmla="*/ 0 h 142"/>
                  <a:gd name="T8" fmla="*/ 0 w 132"/>
                  <a:gd name="T9" fmla="*/ 0 h 142"/>
                  <a:gd name="T10" fmla="*/ 0 w 132"/>
                  <a:gd name="T11" fmla="*/ 0 h 142"/>
                  <a:gd name="T12" fmla="*/ 0 w 132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42"/>
                  <a:gd name="T23" fmla="*/ 132 w 132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42">
                    <a:moveTo>
                      <a:pt x="56" y="0"/>
                    </a:moveTo>
                    <a:cubicBezTo>
                      <a:pt x="39" y="7"/>
                      <a:pt x="4" y="43"/>
                      <a:pt x="2" y="65"/>
                    </a:cubicBezTo>
                    <a:cubicBezTo>
                      <a:pt x="0" y="87"/>
                      <a:pt x="29" y="126"/>
                      <a:pt x="46" y="134"/>
                    </a:cubicBezTo>
                    <a:cubicBezTo>
                      <a:pt x="63" y="142"/>
                      <a:pt x="92" y="128"/>
                      <a:pt x="106" y="115"/>
                    </a:cubicBezTo>
                    <a:cubicBezTo>
                      <a:pt x="120" y="102"/>
                      <a:pt x="130" y="70"/>
                      <a:pt x="131" y="54"/>
                    </a:cubicBezTo>
                    <a:cubicBezTo>
                      <a:pt x="132" y="38"/>
                      <a:pt x="125" y="30"/>
                      <a:pt x="113" y="21"/>
                    </a:cubicBezTo>
                    <a:cubicBezTo>
                      <a:pt x="101" y="12"/>
                      <a:pt x="68" y="4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Freeform 168"/>
              <p:cNvSpPr>
                <a:spLocks/>
              </p:cNvSpPr>
              <p:nvPr/>
            </p:nvSpPr>
            <p:spPr bwMode="auto">
              <a:xfrm rot="21434707" flipH="1">
                <a:off x="4422" y="2374"/>
                <a:ext cx="44" cy="48"/>
              </a:xfrm>
              <a:custGeom>
                <a:avLst/>
                <a:gdLst>
                  <a:gd name="T0" fmla="*/ 0 w 145"/>
                  <a:gd name="T1" fmla="*/ 0 h 129"/>
                  <a:gd name="T2" fmla="*/ 0 w 145"/>
                  <a:gd name="T3" fmla="*/ 0 h 129"/>
                  <a:gd name="T4" fmla="*/ 0 w 145"/>
                  <a:gd name="T5" fmla="*/ 0 h 129"/>
                  <a:gd name="T6" fmla="*/ 0 w 145"/>
                  <a:gd name="T7" fmla="*/ 0 h 129"/>
                  <a:gd name="T8" fmla="*/ 0 w 145"/>
                  <a:gd name="T9" fmla="*/ 0 h 129"/>
                  <a:gd name="T10" fmla="*/ 0 w 145"/>
                  <a:gd name="T11" fmla="*/ 0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29"/>
                  <a:gd name="T20" fmla="*/ 145 w 145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29">
                    <a:moveTo>
                      <a:pt x="60" y="1"/>
                    </a:moveTo>
                    <a:cubicBezTo>
                      <a:pt x="39" y="2"/>
                      <a:pt x="0" y="32"/>
                      <a:pt x="2" y="53"/>
                    </a:cubicBezTo>
                    <a:cubicBezTo>
                      <a:pt x="4" y="74"/>
                      <a:pt x="50" y="121"/>
                      <a:pt x="72" y="125"/>
                    </a:cubicBezTo>
                    <a:cubicBezTo>
                      <a:pt x="94" y="129"/>
                      <a:pt x="125" y="89"/>
                      <a:pt x="135" y="76"/>
                    </a:cubicBezTo>
                    <a:cubicBezTo>
                      <a:pt x="145" y="63"/>
                      <a:pt x="143" y="58"/>
                      <a:pt x="131" y="46"/>
                    </a:cubicBezTo>
                    <a:cubicBezTo>
                      <a:pt x="119" y="34"/>
                      <a:pt x="81" y="0"/>
                      <a:pt x="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169"/>
              <p:cNvSpPr>
                <a:spLocks/>
              </p:cNvSpPr>
              <p:nvPr/>
            </p:nvSpPr>
            <p:spPr bwMode="auto">
              <a:xfrm rot="21434707" flipH="1">
                <a:off x="4324" y="1923"/>
                <a:ext cx="46" cy="44"/>
              </a:xfrm>
              <a:custGeom>
                <a:avLst/>
                <a:gdLst>
                  <a:gd name="T0" fmla="*/ 0 w 150"/>
                  <a:gd name="T1" fmla="*/ 0 h 120"/>
                  <a:gd name="T2" fmla="*/ 0 w 150"/>
                  <a:gd name="T3" fmla="*/ 0 h 120"/>
                  <a:gd name="T4" fmla="*/ 0 w 150"/>
                  <a:gd name="T5" fmla="*/ 0 h 120"/>
                  <a:gd name="T6" fmla="*/ 0 w 150"/>
                  <a:gd name="T7" fmla="*/ 0 h 120"/>
                  <a:gd name="T8" fmla="*/ 0 w 150"/>
                  <a:gd name="T9" fmla="*/ 0 h 120"/>
                  <a:gd name="T10" fmla="*/ 0 w 150"/>
                  <a:gd name="T11" fmla="*/ 0 h 120"/>
                  <a:gd name="T12" fmla="*/ 0 w 150"/>
                  <a:gd name="T13" fmla="*/ 0 h 120"/>
                  <a:gd name="T14" fmla="*/ 0 w 150"/>
                  <a:gd name="T15" fmla="*/ 0 h 120"/>
                  <a:gd name="T16" fmla="*/ 0 w 150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0"/>
                  <a:gd name="T28" fmla="*/ 0 h 120"/>
                  <a:gd name="T29" fmla="*/ 150 w 150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0" h="120">
                    <a:moveTo>
                      <a:pt x="100" y="2"/>
                    </a:moveTo>
                    <a:cubicBezTo>
                      <a:pt x="83" y="0"/>
                      <a:pt x="52" y="1"/>
                      <a:pt x="36" y="10"/>
                    </a:cubicBezTo>
                    <a:cubicBezTo>
                      <a:pt x="20" y="19"/>
                      <a:pt x="4" y="43"/>
                      <a:pt x="2" y="58"/>
                    </a:cubicBezTo>
                    <a:cubicBezTo>
                      <a:pt x="0" y="73"/>
                      <a:pt x="8" y="93"/>
                      <a:pt x="21" y="103"/>
                    </a:cubicBezTo>
                    <a:cubicBezTo>
                      <a:pt x="34" y="113"/>
                      <a:pt x="63" y="117"/>
                      <a:pt x="81" y="118"/>
                    </a:cubicBezTo>
                    <a:cubicBezTo>
                      <a:pt x="99" y="119"/>
                      <a:pt x="119" y="120"/>
                      <a:pt x="130" y="111"/>
                    </a:cubicBezTo>
                    <a:cubicBezTo>
                      <a:pt x="141" y="102"/>
                      <a:pt x="146" y="80"/>
                      <a:pt x="148" y="66"/>
                    </a:cubicBezTo>
                    <a:cubicBezTo>
                      <a:pt x="150" y="52"/>
                      <a:pt x="146" y="35"/>
                      <a:pt x="141" y="25"/>
                    </a:cubicBezTo>
                    <a:cubicBezTo>
                      <a:pt x="136" y="15"/>
                      <a:pt x="117" y="4"/>
                      <a:pt x="10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Line 170"/>
              <p:cNvSpPr>
                <a:spLocks noChangeShapeType="1"/>
              </p:cNvSpPr>
              <p:nvPr/>
            </p:nvSpPr>
            <p:spPr bwMode="auto">
              <a:xfrm rot="21434707" flipH="1">
                <a:off x="4340" y="2506"/>
                <a:ext cx="17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Freeform 171"/>
              <p:cNvSpPr>
                <a:spLocks/>
              </p:cNvSpPr>
              <p:nvPr/>
            </p:nvSpPr>
            <p:spPr bwMode="auto">
              <a:xfrm rot="-97394">
                <a:off x="4341" y="1849"/>
                <a:ext cx="76" cy="150"/>
              </a:xfrm>
              <a:custGeom>
                <a:avLst/>
                <a:gdLst>
                  <a:gd name="T0" fmla="*/ 0 w 83"/>
                  <a:gd name="T1" fmla="*/ 0 h 130"/>
                  <a:gd name="T2" fmla="*/ 5 w 83"/>
                  <a:gd name="T3" fmla="*/ 20477 h 130"/>
                  <a:gd name="T4" fmla="*/ 5 w 83"/>
                  <a:gd name="T5" fmla="*/ 45433 h 130"/>
                  <a:gd name="T6" fmla="*/ 5 w 83"/>
                  <a:gd name="T7" fmla="*/ 81787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30"/>
                  <a:gd name="T14" fmla="*/ 83 w 83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30">
                    <a:moveTo>
                      <a:pt x="0" y="0"/>
                    </a:moveTo>
                    <a:lnTo>
                      <a:pt x="36" y="33"/>
                    </a:lnTo>
                    <a:lnTo>
                      <a:pt x="62" y="73"/>
                    </a:lnTo>
                    <a:lnTo>
                      <a:pt x="83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Freeform 172"/>
              <p:cNvSpPr>
                <a:spLocks/>
              </p:cNvSpPr>
              <p:nvPr/>
            </p:nvSpPr>
            <p:spPr bwMode="auto">
              <a:xfrm rot="21434707" flipH="1">
                <a:off x="4385" y="3169"/>
                <a:ext cx="43" cy="133"/>
              </a:xfrm>
              <a:custGeom>
                <a:avLst/>
                <a:gdLst>
                  <a:gd name="T0" fmla="*/ 0 w 72"/>
                  <a:gd name="T1" fmla="*/ 0 h 171"/>
                  <a:gd name="T2" fmla="*/ 1 w 72"/>
                  <a:gd name="T3" fmla="*/ 2 h 171"/>
                  <a:gd name="T4" fmla="*/ 1 w 72"/>
                  <a:gd name="T5" fmla="*/ 2 h 171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71"/>
                  <a:gd name="T11" fmla="*/ 72 w 72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71">
                    <a:moveTo>
                      <a:pt x="0" y="0"/>
                    </a:moveTo>
                    <a:lnTo>
                      <a:pt x="24" y="108"/>
                    </a:lnTo>
                    <a:lnTo>
                      <a:pt x="72" y="1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Rectangle 173"/>
              <p:cNvSpPr>
                <a:spLocks noChangeArrowheads="1"/>
              </p:cNvSpPr>
              <p:nvPr/>
            </p:nvSpPr>
            <p:spPr bwMode="auto">
              <a:xfrm rot="21574996" flipH="1">
                <a:off x="4478" y="2844"/>
                <a:ext cx="160" cy="56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Line 174"/>
              <p:cNvSpPr>
                <a:spLocks noChangeShapeType="1"/>
              </p:cNvSpPr>
              <p:nvPr/>
            </p:nvSpPr>
            <p:spPr bwMode="auto">
              <a:xfrm rot="21434707" flipH="1">
                <a:off x="4643" y="2892"/>
                <a:ext cx="2" cy="3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Line 175"/>
              <p:cNvSpPr>
                <a:spLocks noChangeShapeType="1"/>
              </p:cNvSpPr>
              <p:nvPr/>
            </p:nvSpPr>
            <p:spPr bwMode="auto">
              <a:xfrm rot="-165293" flipH="1" flipV="1">
                <a:off x="4486" y="2854"/>
                <a:ext cx="141" cy="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176"/>
              <p:cNvSpPr>
                <a:spLocks noChangeShapeType="1"/>
              </p:cNvSpPr>
              <p:nvPr/>
            </p:nvSpPr>
            <p:spPr bwMode="auto">
              <a:xfrm rot="-165293" flipH="1" flipV="1">
                <a:off x="4482" y="2878"/>
                <a:ext cx="137" cy="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Rectangle 177"/>
              <p:cNvSpPr>
                <a:spLocks noChangeArrowheads="1"/>
              </p:cNvSpPr>
              <p:nvPr/>
            </p:nvSpPr>
            <p:spPr bwMode="auto">
              <a:xfrm rot="20925341" flipH="1">
                <a:off x="4110" y="2919"/>
                <a:ext cx="57" cy="69"/>
              </a:xfrm>
              <a:prstGeom prst="rect">
                <a:avLst/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Rectangle 178"/>
              <p:cNvSpPr>
                <a:spLocks noChangeArrowheads="1"/>
              </p:cNvSpPr>
              <p:nvPr/>
            </p:nvSpPr>
            <p:spPr bwMode="auto">
              <a:xfrm rot="10259692" flipH="1">
                <a:off x="4377" y="1787"/>
                <a:ext cx="511" cy="55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Line 179"/>
              <p:cNvSpPr>
                <a:spLocks noChangeShapeType="1"/>
              </p:cNvSpPr>
              <p:nvPr/>
            </p:nvSpPr>
            <p:spPr bwMode="auto">
              <a:xfrm rot="11328929" flipH="1">
                <a:off x="4398" y="1737"/>
                <a:ext cx="482" cy="17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Line 180"/>
              <p:cNvSpPr>
                <a:spLocks noChangeShapeType="1"/>
              </p:cNvSpPr>
              <p:nvPr/>
            </p:nvSpPr>
            <p:spPr bwMode="auto">
              <a:xfrm rot="11328929" flipH="1">
                <a:off x="4395" y="1719"/>
                <a:ext cx="485" cy="17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" name="Rectangle 181"/>
              <p:cNvSpPr>
                <a:spLocks noChangeArrowheads="1"/>
              </p:cNvSpPr>
              <p:nvPr/>
            </p:nvSpPr>
            <p:spPr bwMode="auto">
              <a:xfrm rot="10261365" flipH="1">
                <a:off x="4886" y="1731"/>
                <a:ext cx="57" cy="70"/>
              </a:xfrm>
              <a:prstGeom prst="rect">
                <a:avLst/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Freeform 182"/>
              <p:cNvSpPr>
                <a:spLocks/>
              </p:cNvSpPr>
              <p:nvPr/>
            </p:nvSpPr>
            <p:spPr bwMode="auto">
              <a:xfrm rot="21434707" flipH="1">
                <a:off x="4293" y="2524"/>
                <a:ext cx="172" cy="302"/>
              </a:xfrm>
              <a:custGeom>
                <a:avLst/>
                <a:gdLst>
                  <a:gd name="T0" fmla="*/ 1 w 285"/>
                  <a:gd name="T1" fmla="*/ 0 h 387"/>
                  <a:gd name="T2" fmla="*/ 1 w 285"/>
                  <a:gd name="T3" fmla="*/ 0 h 387"/>
                  <a:gd name="T4" fmla="*/ 1 w 285"/>
                  <a:gd name="T5" fmla="*/ 2 h 387"/>
                  <a:gd name="T6" fmla="*/ 1 w 285"/>
                  <a:gd name="T7" fmla="*/ 2 h 387"/>
                  <a:gd name="T8" fmla="*/ 1 w 285"/>
                  <a:gd name="T9" fmla="*/ 2 h 387"/>
                  <a:gd name="T10" fmla="*/ 1 w 285"/>
                  <a:gd name="T11" fmla="*/ 2 h 387"/>
                  <a:gd name="T12" fmla="*/ 0 w 285"/>
                  <a:gd name="T13" fmla="*/ 2 h 387"/>
                  <a:gd name="T14" fmla="*/ 1 w 285"/>
                  <a:gd name="T15" fmla="*/ 2 h 387"/>
                  <a:gd name="T16" fmla="*/ 1 w 285"/>
                  <a:gd name="T17" fmla="*/ 2 h 387"/>
                  <a:gd name="T18" fmla="*/ 1 w 285"/>
                  <a:gd name="T19" fmla="*/ 2 h 387"/>
                  <a:gd name="T20" fmla="*/ 1 w 285"/>
                  <a:gd name="T21" fmla="*/ 2 h 387"/>
                  <a:gd name="T22" fmla="*/ 1 w 285"/>
                  <a:gd name="T23" fmla="*/ 2 h 387"/>
                  <a:gd name="T24" fmla="*/ 1 w 285"/>
                  <a:gd name="T25" fmla="*/ 2 h 387"/>
                  <a:gd name="T26" fmla="*/ 1 w 285"/>
                  <a:gd name="T27" fmla="*/ 2 h 387"/>
                  <a:gd name="T28" fmla="*/ 1 w 285"/>
                  <a:gd name="T29" fmla="*/ 2 h 387"/>
                  <a:gd name="T30" fmla="*/ 1 w 285"/>
                  <a:gd name="T31" fmla="*/ 2 h 387"/>
                  <a:gd name="T32" fmla="*/ 1 w 285"/>
                  <a:gd name="T33" fmla="*/ 2 h 387"/>
                  <a:gd name="T34" fmla="*/ 1 w 285"/>
                  <a:gd name="T35" fmla="*/ 2 h 387"/>
                  <a:gd name="T36" fmla="*/ 1 w 285"/>
                  <a:gd name="T37" fmla="*/ 2 h 387"/>
                  <a:gd name="T38" fmla="*/ 1 w 285"/>
                  <a:gd name="T39" fmla="*/ 2 h 387"/>
                  <a:gd name="T40" fmla="*/ 1 w 285"/>
                  <a:gd name="T41" fmla="*/ 2 h 387"/>
                  <a:gd name="T42" fmla="*/ 1 w 285"/>
                  <a:gd name="T43" fmla="*/ 2 h 387"/>
                  <a:gd name="T44" fmla="*/ 1 w 285"/>
                  <a:gd name="T45" fmla="*/ 2 h 387"/>
                  <a:gd name="T46" fmla="*/ 1 w 285"/>
                  <a:gd name="T47" fmla="*/ 2 h 387"/>
                  <a:gd name="T48" fmla="*/ 1 w 285"/>
                  <a:gd name="T49" fmla="*/ 2 h 387"/>
                  <a:gd name="T50" fmla="*/ 1 w 285"/>
                  <a:gd name="T51" fmla="*/ 2 h 387"/>
                  <a:gd name="T52" fmla="*/ 1 w 285"/>
                  <a:gd name="T53" fmla="*/ 0 h 3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5"/>
                  <a:gd name="T82" fmla="*/ 0 h 387"/>
                  <a:gd name="T83" fmla="*/ 285 w 285"/>
                  <a:gd name="T84" fmla="*/ 387 h 3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5" h="387">
                    <a:moveTo>
                      <a:pt x="210" y="0"/>
                    </a:moveTo>
                    <a:lnTo>
                      <a:pt x="171" y="0"/>
                    </a:lnTo>
                    <a:lnTo>
                      <a:pt x="129" y="3"/>
                    </a:lnTo>
                    <a:lnTo>
                      <a:pt x="81" y="3"/>
                    </a:lnTo>
                    <a:lnTo>
                      <a:pt x="48" y="6"/>
                    </a:lnTo>
                    <a:lnTo>
                      <a:pt x="9" y="9"/>
                    </a:lnTo>
                    <a:lnTo>
                      <a:pt x="0" y="39"/>
                    </a:lnTo>
                    <a:lnTo>
                      <a:pt x="9" y="90"/>
                    </a:lnTo>
                    <a:lnTo>
                      <a:pt x="33" y="186"/>
                    </a:lnTo>
                    <a:lnTo>
                      <a:pt x="63" y="273"/>
                    </a:lnTo>
                    <a:lnTo>
                      <a:pt x="87" y="330"/>
                    </a:lnTo>
                    <a:lnTo>
                      <a:pt x="114" y="357"/>
                    </a:lnTo>
                    <a:lnTo>
                      <a:pt x="138" y="369"/>
                    </a:lnTo>
                    <a:lnTo>
                      <a:pt x="156" y="378"/>
                    </a:lnTo>
                    <a:lnTo>
                      <a:pt x="195" y="387"/>
                    </a:lnTo>
                    <a:lnTo>
                      <a:pt x="225" y="387"/>
                    </a:lnTo>
                    <a:lnTo>
                      <a:pt x="285" y="381"/>
                    </a:lnTo>
                    <a:lnTo>
                      <a:pt x="276" y="321"/>
                    </a:lnTo>
                    <a:lnTo>
                      <a:pt x="258" y="273"/>
                    </a:lnTo>
                    <a:lnTo>
                      <a:pt x="210" y="210"/>
                    </a:lnTo>
                    <a:lnTo>
                      <a:pt x="177" y="165"/>
                    </a:lnTo>
                    <a:lnTo>
                      <a:pt x="150" y="129"/>
                    </a:lnTo>
                    <a:lnTo>
                      <a:pt x="138" y="99"/>
                    </a:lnTo>
                    <a:lnTo>
                      <a:pt x="144" y="78"/>
                    </a:lnTo>
                    <a:lnTo>
                      <a:pt x="177" y="45"/>
                    </a:lnTo>
                    <a:lnTo>
                      <a:pt x="219" y="21"/>
                    </a:lnTo>
                    <a:lnTo>
                      <a:pt x="2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8B1"/>
                  </a:gs>
                  <a:gs pos="100000">
                    <a:srgbClr val="C2A487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" name="Oval 183"/>
              <p:cNvSpPr>
                <a:spLocks noChangeArrowheads="1"/>
              </p:cNvSpPr>
              <p:nvPr/>
            </p:nvSpPr>
            <p:spPr bwMode="auto">
              <a:xfrm rot="21380525" flipH="1">
                <a:off x="4414" y="2450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Rectangle 184"/>
              <p:cNvSpPr>
                <a:spLocks noChangeArrowheads="1"/>
              </p:cNvSpPr>
              <p:nvPr/>
            </p:nvSpPr>
            <p:spPr bwMode="auto">
              <a:xfrm rot="21481729" flipH="1">
                <a:off x="4816" y="1970"/>
                <a:ext cx="25" cy="453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Rectangle 185"/>
              <p:cNvSpPr>
                <a:spLocks noChangeArrowheads="1"/>
              </p:cNvSpPr>
              <p:nvPr/>
            </p:nvSpPr>
            <p:spPr bwMode="auto">
              <a:xfrm rot="21380525" flipH="1">
                <a:off x="4823" y="2047"/>
                <a:ext cx="38" cy="60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Rectangle 186"/>
              <p:cNvSpPr>
                <a:spLocks noChangeArrowheads="1"/>
              </p:cNvSpPr>
              <p:nvPr/>
            </p:nvSpPr>
            <p:spPr bwMode="auto">
              <a:xfrm rot="-219475">
                <a:off x="4874" y="2052"/>
                <a:ext cx="14" cy="39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Line 187"/>
              <p:cNvSpPr>
                <a:spLocks noChangeShapeType="1"/>
              </p:cNvSpPr>
              <p:nvPr/>
            </p:nvSpPr>
            <p:spPr bwMode="auto">
              <a:xfrm rot="21380525" flipH="1">
                <a:off x="4865" y="2075"/>
                <a:ext cx="9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Rectangle 188"/>
              <p:cNvSpPr>
                <a:spLocks noChangeArrowheads="1"/>
              </p:cNvSpPr>
              <p:nvPr/>
            </p:nvSpPr>
            <p:spPr bwMode="auto">
              <a:xfrm rot="21380525" flipH="1">
                <a:off x="4462" y="2182"/>
                <a:ext cx="354" cy="53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Rectangle 189"/>
              <p:cNvSpPr>
                <a:spLocks noChangeArrowheads="1"/>
              </p:cNvSpPr>
              <p:nvPr/>
            </p:nvSpPr>
            <p:spPr bwMode="auto">
              <a:xfrm rot="-219475">
                <a:off x="4404" y="2156"/>
                <a:ext cx="52" cy="132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Oval 190"/>
              <p:cNvSpPr>
                <a:spLocks noChangeArrowheads="1"/>
              </p:cNvSpPr>
              <p:nvPr/>
            </p:nvSpPr>
            <p:spPr bwMode="auto">
              <a:xfrm rot="-219475">
                <a:off x="4395" y="2178"/>
                <a:ext cx="66" cy="92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Oval 191"/>
              <p:cNvSpPr>
                <a:spLocks noChangeArrowheads="1"/>
              </p:cNvSpPr>
              <p:nvPr/>
            </p:nvSpPr>
            <p:spPr bwMode="auto">
              <a:xfrm rot="-219475">
                <a:off x="4374" y="2446"/>
                <a:ext cx="22" cy="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Oval 192"/>
              <p:cNvSpPr>
                <a:spLocks noChangeArrowheads="1"/>
              </p:cNvSpPr>
              <p:nvPr/>
            </p:nvSpPr>
            <p:spPr bwMode="auto">
              <a:xfrm rot="210381" flipH="1">
                <a:off x="4404" y="3281"/>
                <a:ext cx="10" cy="3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72" name="Group 193"/>
              <p:cNvGrpSpPr>
                <a:grpSpLocks/>
              </p:cNvGrpSpPr>
              <p:nvPr/>
            </p:nvGrpSpPr>
            <p:grpSpPr bwMode="auto">
              <a:xfrm rot="21210425" flipV="1">
                <a:off x="4128" y="1275"/>
                <a:ext cx="215" cy="576"/>
                <a:chOff x="3721" y="3825"/>
                <a:chExt cx="236" cy="502"/>
              </a:xfrm>
            </p:grpSpPr>
            <p:sp>
              <p:nvSpPr>
                <p:cNvPr id="84" name="Freeform 194"/>
                <p:cNvSpPr>
                  <a:spLocks/>
                </p:cNvSpPr>
                <p:nvPr/>
              </p:nvSpPr>
              <p:spPr bwMode="auto">
                <a:xfrm>
                  <a:off x="3721" y="3825"/>
                  <a:ext cx="236" cy="502"/>
                </a:xfrm>
                <a:custGeom>
                  <a:avLst/>
                  <a:gdLst>
                    <a:gd name="T0" fmla="*/ 137 w 236"/>
                    <a:gd name="T1" fmla="*/ 201 h 502"/>
                    <a:gd name="T2" fmla="*/ 215 w 236"/>
                    <a:gd name="T3" fmla="*/ 0 h 502"/>
                    <a:gd name="T4" fmla="*/ 236 w 236"/>
                    <a:gd name="T5" fmla="*/ 0 h 502"/>
                    <a:gd name="T6" fmla="*/ 224 w 236"/>
                    <a:gd name="T7" fmla="*/ 60 h 502"/>
                    <a:gd name="T8" fmla="*/ 152 w 236"/>
                    <a:gd name="T9" fmla="*/ 240 h 502"/>
                    <a:gd name="T10" fmla="*/ 104 w 236"/>
                    <a:gd name="T11" fmla="*/ 345 h 502"/>
                    <a:gd name="T12" fmla="*/ 35 w 236"/>
                    <a:gd name="T13" fmla="*/ 492 h 502"/>
                    <a:gd name="T14" fmla="*/ 0 w 236"/>
                    <a:gd name="T15" fmla="*/ 489 h 502"/>
                    <a:gd name="T16" fmla="*/ 38 w 236"/>
                    <a:gd name="T17" fmla="*/ 396 h 502"/>
                    <a:gd name="T18" fmla="*/ 73 w 236"/>
                    <a:gd name="T19" fmla="*/ 300 h 502"/>
                    <a:gd name="T20" fmla="*/ 106 w 236"/>
                    <a:gd name="T21" fmla="*/ 208 h 502"/>
                    <a:gd name="T22" fmla="*/ 131 w 236"/>
                    <a:gd name="T23" fmla="*/ 210 h 502"/>
                    <a:gd name="T24" fmla="*/ 98 w 236"/>
                    <a:gd name="T25" fmla="*/ 290 h 502"/>
                    <a:gd name="T26" fmla="*/ 56 w 236"/>
                    <a:gd name="T27" fmla="*/ 399 h 502"/>
                    <a:gd name="T28" fmla="*/ 9 w 236"/>
                    <a:gd name="T29" fmla="*/ 502 h 5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6"/>
                    <a:gd name="T46" fmla="*/ 0 h 502"/>
                    <a:gd name="T47" fmla="*/ 236 w 236"/>
                    <a:gd name="T48" fmla="*/ 502 h 5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6" h="502">
                      <a:moveTo>
                        <a:pt x="137" y="201"/>
                      </a:moveTo>
                      <a:lnTo>
                        <a:pt x="215" y="0"/>
                      </a:lnTo>
                      <a:lnTo>
                        <a:pt x="236" y="0"/>
                      </a:lnTo>
                      <a:lnTo>
                        <a:pt x="224" y="60"/>
                      </a:lnTo>
                      <a:lnTo>
                        <a:pt x="152" y="240"/>
                      </a:lnTo>
                      <a:lnTo>
                        <a:pt x="104" y="345"/>
                      </a:lnTo>
                      <a:lnTo>
                        <a:pt x="35" y="492"/>
                      </a:lnTo>
                      <a:lnTo>
                        <a:pt x="0" y="489"/>
                      </a:lnTo>
                      <a:lnTo>
                        <a:pt x="38" y="396"/>
                      </a:lnTo>
                      <a:lnTo>
                        <a:pt x="73" y="300"/>
                      </a:lnTo>
                      <a:lnTo>
                        <a:pt x="106" y="208"/>
                      </a:lnTo>
                      <a:lnTo>
                        <a:pt x="131" y="210"/>
                      </a:lnTo>
                      <a:lnTo>
                        <a:pt x="98" y="290"/>
                      </a:lnTo>
                      <a:lnTo>
                        <a:pt x="56" y="399"/>
                      </a:lnTo>
                      <a:cubicBezTo>
                        <a:pt x="41" y="434"/>
                        <a:pt x="19" y="481"/>
                        <a:pt x="9" y="502"/>
                      </a:cubicBezTo>
                    </a:path>
                  </a:pathLst>
                </a:cu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" name="Oval 195"/>
                <p:cNvSpPr>
                  <a:spLocks noChangeArrowheads="1"/>
                </p:cNvSpPr>
                <p:nvPr/>
              </p:nvSpPr>
              <p:spPr bwMode="auto">
                <a:xfrm rot="578412" flipH="1">
                  <a:off x="3880" y="3975"/>
                  <a:ext cx="22" cy="3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73" name="Group 196"/>
              <p:cNvGrpSpPr>
                <a:grpSpLocks/>
              </p:cNvGrpSpPr>
              <p:nvPr/>
            </p:nvGrpSpPr>
            <p:grpSpPr bwMode="auto">
              <a:xfrm>
                <a:off x="4081" y="2917"/>
                <a:ext cx="548" cy="236"/>
                <a:chOff x="6700" y="11784"/>
                <a:chExt cx="888" cy="353"/>
              </a:xfrm>
            </p:grpSpPr>
            <p:sp>
              <p:nvSpPr>
                <p:cNvPr id="80" name="Rectangle 197"/>
                <p:cNvSpPr>
                  <a:spLocks noChangeArrowheads="1"/>
                </p:cNvSpPr>
                <p:nvPr/>
              </p:nvSpPr>
              <p:spPr bwMode="auto">
                <a:xfrm rot="20365470" flipH="1">
                  <a:off x="6762" y="11879"/>
                  <a:ext cx="826" cy="85"/>
                </a:xfrm>
                <a:prstGeom prst="rect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1" name="Line 198"/>
                <p:cNvSpPr>
                  <a:spLocks noChangeShapeType="1"/>
                </p:cNvSpPr>
                <p:nvPr/>
              </p:nvSpPr>
              <p:spPr bwMode="auto">
                <a:xfrm rot="21434707" flipH="1">
                  <a:off x="6778" y="11811"/>
                  <a:ext cx="786" cy="25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" name="Rectangle 199"/>
                <p:cNvSpPr>
                  <a:spLocks noChangeArrowheads="1"/>
                </p:cNvSpPr>
                <p:nvPr/>
              </p:nvSpPr>
              <p:spPr bwMode="auto">
                <a:xfrm rot="20367144" flipH="1">
                  <a:off x="6700" y="12034"/>
                  <a:ext cx="95" cy="103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540000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Line 200"/>
                <p:cNvSpPr>
                  <a:spLocks noChangeShapeType="1"/>
                </p:cNvSpPr>
                <p:nvPr/>
              </p:nvSpPr>
              <p:spPr bwMode="auto">
                <a:xfrm rot="21434707" flipH="1">
                  <a:off x="6777" y="11784"/>
                  <a:ext cx="766" cy="24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74" name="Freeform 201"/>
              <p:cNvSpPr>
                <a:spLocks/>
              </p:cNvSpPr>
              <p:nvPr/>
            </p:nvSpPr>
            <p:spPr bwMode="auto">
              <a:xfrm rot="103822">
                <a:off x="4668" y="2793"/>
                <a:ext cx="725" cy="117"/>
              </a:xfrm>
              <a:custGeom>
                <a:avLst/>
                <a:gdLst>
                  <a:gd name="T0" fmla="*/ 14 w 795"/>
                  <a:gd name="T1" fmla="*/ 0 h 102"/>
                  <a:gd name="T2" fmla="*/ 0 w 795"/>
                  <a:gd name="T3" fmla="*/ 17143 h 102"/>
                  <a:gd name="T4" fmla="*/ 3 w 795"/>
                  <a:gd name="T5" fmla="*/ 49100 h 102"/>
                  <a:gd name="T6" fmla="*/ 12 w 795"/>
                  <a:gd name="T7" fmla="*/ 34590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5"/>
                  <a:gd name="T13" fmla="*/ 0 h 102"/>
                  <a:gd name="T14" fmla="*/ 795 w 7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5" h="102">
                    <a:moveTo>
                      <a:pt x="795" y="0"/>
                    </a:moveTo>
                    <a:lnTo>
                      <a:pt x="0" y="36"/>
                    </a:lnTo>
                    <a:lnTo>
                      <a:pt x="3" y="102"/>
                    </a:lnTo>
                    <a:lnTo>
                      <a:pt x="717" y="72"/>
                    </a:lnTo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Line 202"/>
              <p:cNvSpPr>
                <a:spLocks noChangeShapeType="1"/>
              </p:cNvSpPr>
              <p:nvPr/>
            </p:nvSpPr>
            <p:spPr bwMode="auto">
              <a:xfrm rot="-192097" flipH="1" flipV="1">
                <a:off x="4669" y="2824"/>
                <a:ext cx="664" cy="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Line 203"/>
              <p:cNvSpPr>
                <a:spLocks noChangeShapeType="1"/>
              </p:cNvSpPr>
              <p:nvPr/>
            </p:nvSpPr>
            <p:spPr bwMode="auto">
              <a:xfrm rot="-192097" flipH="1" flipV="1">
                <a:off x="4665" y="2856"/>
                <a:ext cx="629" cy="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204"/>
              <p:cNvSpPr>
                <a:spLocks/>
              </p:cNvSpPr>
              <p:nvPr/>
            </p:nvSpPr>
            <p:spPr bwMode="auto">
              <a:xfrm rot="21502606" flipH="1">
                <a:off x="4598" y="2807"/>
                <a:ext cx="109" cy="79"/>
              </a:xfrm>
              <a:custGeom>
                <a:avLst/>
                <a:gdLst>
                  <a:gd name="T0" fmla="*/ 0 w 165"/>
                  <a:gd name="T1" fmla="*/ 2 h 102"/>
                  <a:gd name="T2" fmla="*/ 1 w 165"/>
                  <a:gd name="T3" fmla="*/ 2 h 102"/>
                  <a:gd name="T4" fmla="*/ 1 w 165"/>
                  <a:gd name="T5" fmla="*/ 2 h 102"/>
                  <a:gd name="T6" fmla="*/ 1 w 165"/>
                  <a:gd name="T7" fmla="*/ 2 h 102"/>
                  <a:gd name="T8" fmla="*/ 1 w 165"/>
                  <a:gd name="T9" fmla="*/ 2 h 102"/>
                  <a:gd name="T10" fmla="*/ 1 w 165"/>
                  <a:gd name="T11" fmla="*/ 2 h 102"/>
                  <a:gd name="T12" fmla="*/ 1 w 165"/>
                  <a:gd name="T13" fmla="*/ 2 h 102"/>
                  <a:gd name="T14" fmla="*/ 1 w 165"/>
                  <a:gd name="T15" fmla="*/ 0 h 102"/>
                  <a:gd name="T16" fmla="*/ 0 w 165"/>
                  <a:gd name="T17" fmla="*/ 2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5"/>
                  <a:gd name="T28" fmla="*/ 0 h 102"/>
                  <a:gd name="T29" fmla="*/ 165 w 165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5" h="102">
                    <a:moveTo>
                      <a:pt x="0" y="3"/>
                    </a:moveTo>
                    <a:cubicBezTo>
                      <a:pt x="10" y="9"/>
                      <a:pt x="17" y="18"/>
                      <a:pt x="27" y="24"/>
                    </a:cubicBezTo>
                    <a:cubicBezTo>
                      <a:pt x="36" y="38"/>
                      <a:pt x="45" y="44"/>
                      <a:pt x="60" y="54"/>
                    </a:cubicBezTo>
                    <a:cubicBezTo>
                      <a:pt x="63" y="56"/>
                      <a:pt x="69" y="60"/>
                      <a:pt x="69" y="60"/>
                    </a:cubicBezTo>
                    <a:cubicBezTo>
                      <a:pt x="75" y="69"/>
                      <a:pt x="90" y="81"/>
                      <a:pt x="99" y="87"/>
                    </a:cubicBezTo>
                    <a:cubicBezTo>
                      <a:pt x="103" y="93"/>
                      <a:pt x="114" y="102"/>
                      <a:pt x="114" y="102"/>
                    </a:cubicBezTo>
                    <a:lnTo>
                      <a:pt x="165" y="99"/>
                    </a:lnTo>
                    <a:lnTo>
                      <a:pt x="5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Freeform 205"/>
              <p:cNvSpPr>
                <a:spLocks/>
              </p:cNvSpPr>
              <p:nvPr/>
            </p:nvSpPr>
            <p:spPr bwMode="auto">
              <a:xfrm rot="21502606" flipH="1">
                <a:off x="4600" y="2889"/>
                <a:ext cx="81" cy="44"/>
              </a:xfrm>
              <a:custGeom>
                <a:avLst/>
                <a:gdLst>
                  <a:gd name="T0" fmla="*/ 1 w 123"/>
                  <a:gd name="T1" fmla="*/ 0 h 57"/>
                  <a:gd name="T2" fmla="*/ 1 w 123"/>
                  <a:gd name="T3" fmla="*/ 2 h 57"/>
                  <a:gd name="T4" fmla="*/ 1 w 123"/>
                  <a:gd name="T5" fmla="*/ 2 h 57"/>
                  <a:gd name="T6" fmla="*/ 0 w 123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57"/>
                  <a:gd name="T14" fmla="*/ 123 w 123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57">
                    <a:moveTo>
                      <a:pt x="123" y="0"/>
                    </a:moveTo>
                    <a:lnTo>
                      <a:pt x="123" y="57"/>
                    </a:lnTo>
                    <a:lnTo>
                      <a:pt x="72" y="5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Line 206"/>
              <p:cNvSpPr>
                <a:spLocks noChangeShapeType="1"/>
              </p:cNvSpPr>
              <p:nvPr/>
            </p:nvSpPr>
            <p:spPr bwMode="auto">
              <a:xfrm rot="21502606" flipH="1">
                <a:off x="4638" y="2889"/>
                <a:ext cx="2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1847" y="1718"/>
              <a:ext cx="666" cy="619"/>
            </a:xfrm>
            <a:custGeom>
              <a:avLst/>
              <a:gdLst>
                <a:gd name="T0" fmla="*/ 0 w 1667"/>
                <a:gd name="T1" fmla="*/ 0 h 1560"/>
                <a:gd name="T2" fmla="*/ 0 w 1667"/>
                <a:gd name="T3" fmla="*/ 0 h 1560"/>
                <a:gd name="T4" fmla="*/ 0 w 1667"/>
                <a:gd name="T5" fmla="*/ 0 h 1560"/>
                <a:gd name="T6" fmla="*/ 0 w 1667"/>
                <a:gd name="T7" fmla="*/ 0 h 1560"/>
                <a:gd name="T8" fmla="*/ 0 w 1667"/>
                <a:gd name="T9" fmla="*/ 0 h 1560"/>
                <a:gd name="T10" fmla="*/ 0 w 1667"/>
                <a:gd name="T11" fmla="*/ 0 h 1560"/>
                <a:gd name="T12" fmla="*/ 0 w 1667"/>
                <a:gd name="T13" fmla="*/ 0 h 1560"/>
                <a:gd name="T14" fmla="*/ 0 w 1667"/>
                <a:gd name="T15" fmla="*/ 0 h 1560"/>
                <a:gd name="T16" fmla="*/ 0 w 1667"/>
                <a:gd name="T17" fmla="*/ 0 h 1560"/>
                <a:gd name="T18" fmla="*/ 0 w 1667"/>
                <a:gd name="T19" fmla="*/ 0 h 1560"/>
                <a:gd name="T20" fmla="*/ 0 w 1667"/>
                <a:gd name="T21" fmla="*/ 0 h 1560"/>
                <a:gd name="T22" fmla="*/ 0 w 1667"/>
                <a:gd name="T23" fmla="*/ 0 h 1560"/>
                <a:gd name="T24" fmla="*/ 0 w 1667"/>
                <a:gd name="T25" fmla="*/ 0 h 1560"/>
                <a:gd name="T26" fmla="*/ 0 w 1667"/>
                <a:gd name="T27" fmla="*/ 0 h 1560"/>
                <a:gd name="T28" fmla="*/ 0 w 1667"/>
                <a:gd name="T29" fmla="*/ 0 h 1560"/>
                <a:gd name="T30" fmla="*/ 0 w 1667"/>
                <a:gd name="T31" fmla="*/ 0 h 1560"/>
                <a:gd name="T32" fmla="*/ 0 w 1667"/>
                <a:gd name="T33" fmla="*/ 0 h 1560"/>
                <a:gd name="T34" fmla="*/ 0 w 1667"/>
                <a:gd name="T35" fmla="*/ 0 h 1560"/>
                <a:gd name="T36" fmla="*/ 0 w 1667"/>
                <a:gd name="T37" fmla="*/ 0 h 1560"/>
                <a:gd name="T38" fmla="*/ 0 w 1667"/>
                <a:gd name="T39" fmla="*/ 0 h 1560"/>
                <a:gd name="T40" fmla="*/ 0 w 1667"/>
                <a:gd name="T41" fmla="*/ 0 h 1560"/>
                <a:gd name="T42" fmla="*/ 0 w 1667"/>
                <a:gd name="T43" fmla="*/ 0 h 1560"/>
                <a:gd name="T44" fmla="*/ 0 w 1667"/>
                <a:gd name="T45" fmla="*/ 0 h 1560"/>
                <a:gd name="T46" fmla="*/ 0 w 1667"/>
                <a:gd name="T47" fmla="*/ 0 h 1560"/>
                <a:gd name="T48" fmla="*/ 0 w 1667"/>
                <a:gd name="T49" fmla="*/ 0 h 1560"/>
                <a:gd name="T50" fmla="*/ 0 w 1667"/>
                <a:gd name="T51" fmla="*/ 0 h 1560"/>
                <a:gd name="T52" fmla="*/ 0 w 1667"/>
                <a:gd name="T53" fmla="*/ 0 h 1560"/>
                <a:gd name="T54" fmla="*/ 0 w 1667"/>
                <a:gd name="T55" fmla="*/ 0 h 1560"/>
                <a:gd name="T56" fmla="*/ 0 w 1667"/>
                <a:gd name="T57" fmla="*/ 0 h 1560"/>
                <a:gd name="T58" fmla="*/ 0 w 1667"/>
                <a:gd name="T59" fmla="*/ 0 h 1560"/>
                <a:gd name="T60" fmla="*/ 0 w 1667"/>
                <a:gd name="T61" fmla="*/ 0 h 1560"/>
                <a:gd name="T62" fmla="*/ 0 w 1667"/>
                <a:gd name="T63" fmla="*/ 0 h 1560"/>
                <a:gd name="T64" fmla="*/ 0 w 1667"/>
                <a:gd name="T65" fmla="*/ 0 h 1560"/>
                <a:gd name="T66" fmla="*/ 0 w 1667"/>
                <a:gd name="T67" fmla="*/ 0 h 1560"/>
                <a:gd name="T68" fmla="*/ 0 w 1667"/>
                <a:gd name="T69" fmla="*/ 0 h 1560"/>
                <a:gd name="T70" fmla="*/ 0 w 1667"/>
                <a:gd name="T71" fmla="*/ 0 h 1560"/>
                <a:gd name="T72" fmla="*/ 0 w 1667"/>
                <a:gd name="T73" fmla="*/ 0 h 1560"/>
                <a:gd name="T74" fmla="*/ 0 w 1667"/>
                <a:gd name="T75" fmla="*/ 0 h 1560"/>
                <a:gd name="T76" fmla="*/ 0 w 1667"/>
                <a:gd name="T77" fmla="*/ 0 h 1560"/>
                <a:gd name="T78" fmla="*/ 0 w 1667"/>
                <a:gd name="T79" fmla="*/ 0 h 1560"/>
                <a:gd name="T80" fmla="*/ 0 w 1667"/>
                <a:gd name="T81" fmla="*/ 0 h 1560"/>
                <a:gd name="T82" fmla="*/ 0 w 1667"/>
                <a:gd name="T83" fmla="*/ 0 h 1560"/>
                <a:gd name="T84" fmla="*/ 0 w 1667"/>
                <a:gd name="T85" fmla="*/ 0 h 1560"/>
                <a:gd name="T86" fmla="*/ 0 w 1667"/>
                <a:gd name="T87" fmla="*/ 0 h 1560"/>
                <a:gd name="T88" fmla="*/ 0 w 1667"/>
                <a:gd name="T89" fmla="*/ 0 h 1560"/>
                <a:gd name="T90" fmla="*/ 0 w 1667"/>
                <a:gd name="T91" fmla="*/ 0 h 1560"/>
                <a:gd name="T92" fmla="*/ 0 w 1667"/>
                <a:gd name="T93" fmla="*/ 0 h 1560"/>
                <a:gd name="T94" fmla="*/ 0 w 1667"/>
                <a:gd name="T95" fmla="*/ 0 h 1560"/>
                <a:gd name="T96" fmla="*/ 0 w 1667"/>
                <a:gd name="T97" fmla="*/ 0 h 1560"/>
                <a:gd name="T98" fmla="*/ 0 w 1667"/>
                <a:gd name="T99" fmla="*/ 0 h 1560"/>
                <a:gd name="T100" fmla="*/ 0 w 1667"/>
                <a:gd name="T101" fmla="*/ 0 h 15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7"/>
                <a:gd name="T154" fmla="*/ 0 h 1560"/>
                <a:gd name="T155" fmla="*/ 1667 w 1667"/>
                <a:gd name="T156" fmla="*/ 1560 h 15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7" h="1560">
                  <a:moveTo>
                    <a:pt x="464" y="1427"/>
                  </a:moveTo>
                  <a:cubicBezTo>
                    <a:pt x="455" y="1422"/>
                    <a:pt x="386" y="1524"/>
                    <a:pt x="361" y="1542"/>
                  </a:cubicBezTo>
                  <a:cubicBezTo>
                    <a:pt x="336" y="1560"/>
                    <a:pt x="326" y="1546"/>
                    <a:pt x="313" y="1538"/>
                  </a:cubicBezTo>
                  <a:lnTo>
                    <a:pt x="283" y="1495"/>
                  </a:lnTo>
                  <a:lnTo>
                    <a:pt x="210" y="1388"/>
                  </a:lnTo>
                  <a:lnTo>
                    <a:pt x="133" y="1285"/>
                  </a:lnTo>
                  <a:lnTo>
                    <a:pt x="56" y="1144"/>
                  </a:lnTo>
                  <a:lnTo>
                    <a:pt x="9" y="947"/>
                  </a:lnTo>
                  <a:lnTo>
                    <a:pt x="0" y="750"/>
                  </a:lnTo>
                  <a:lnTo>
                    <a:pt x="5" y="595"/>
                  </a:lnTo>
                  <a:lnTo>
                    <a:pt x="13" y="462"/>
                  </a:lnTo>
                  <a:lnTo>
                    <a:pt x="43" y="325"/>
                  </a:lnTo>
                  <a:lnTo>
                    <a:pt x="120" y="205"/>
                  </a:lnTo>
                  <a:lnTo>
                    <a:pt x="232" y="120"/>
                  </a:lnTo>
                  <a:lnTo>
                    <a:pt x="322" y="102"/>
                  </a:lnTo>
                  <a:lnTo>
                    <a:pt x="472" y="85"/>
                  </a:lnTo>
                  <a:lnTo>
                    <a:pt x="630" y="68"/>
                  </a:lnTo>
                  <a:lnTo>
                    <a:pt x="776" y="0"/>
                  </a:lnTo>
                  <a:lnTo>
                    <a:pt x="939" y="0"/>
                  </a:lnTo>
                  <a:lnTo>
                    <a:pt x="1046" y="25"/>
                  </a:lnTo>
                  <a:lnTo>
                    <a:pt x="1269" y="81"/>
                  </a:lnTo>
                  <a:lnTo>
                    <a:pt x="1402" y="102"/>
                  </a:lnTo>
                  <a:lnTo>
                    <a:pt x="1552" y="111"/>
                  </a:lnTo>
                  <a:lnTo>
                    <a:pt x="1646" y="120"/>
                  </a:lnTo>
                  <a:lnTo>
                    <a:pt x="1667" y="162"/>
                  </a:lnTo>
                  <a:lnTo>
                    <a:pt x="1667" y="252"/>
                  </a:lnTo>
                  <a:lnTo>
                    <a:pt x="1637" y="334"/>
                  </a:lnTo>
                  <a:lnTo>
                    <a:pt x="1595" y="390"/>
                  </a:lnTo>
                  <a:lnTo>
                    <a:pt x="1539" y="445"/>
                  </a:lnTo>
                  <a:lnTo>
                    <a:pt x="1359" y="450"/>
                  </a:lnTo>
                  <a:lnTo>
                    <a:pt x="1222" y="437"/>
                  </a:lnTo>
                  <a:lnTo>
                    <a:pt x="1076" y="420"/>
                  </a:lnTo>
                  <a:lnTo>
                    <a:pt x="960" y="420"/>
                  </a:lnTo>
                  <a:lnTo>
                    <a:pt x="836" y="450"/>
                  </a:lnTo>
                  <a:lnTo>
                    <a:pt x="750" y="475"/>
                  </a:lnTo>
                  <a:lnTo>
                    <a:pt x="729" y="570"/>
                  </a:lnTo>
                  <a:lnTo>
                    <a:pt x="742" y="634"/>
                  </a:lnTo>
                  <a:lnTo>
                    <a:pt x="806" y="702"/>
                  </a:lnTo>
                  <a:lnTo>
                    <a:pt x="823" y="758"/>
                  </a:lnTo>
                  <a:lnTo>
                    <a:pt x="815" y="818"/>
                  </a:lnTo>
                  <a:lnTo>
                    <a:pt x="780" y="861"/>
                  </a:lnTo>
                  <a:lnTo>
                    <a:pt x="742" y="891"/>
                  </a:lnTo>
                  <a:lnTo>
                    <a:pt x="733" y="960"/>
                  </a:lnTo>
                  <a:cubicBezTo>
                    <a:pt x="734" y="983"/>
                    <a:pt x="733" y="1006"/>
                    <a:pt x="737" y="1028"/>
                  </a:cubicBezTo>
                  <a:cubicBezTo>
                    <a:pt x="738" y="1033"/>
                    <a:pt x="744" y="1036"/>
                    <a:pt x="746" y="1041"/>
                  </a:cubicBezTo>
                  <a:cubicBezTo>
                    <a:pt x="748" y="1046"/>
                    <a:pt x="746" y="1052"/>
                    <a:pt x="746" y="1058"/>
                  </a:cubicBezTo>
                  <a:lnTo>
                    <a:pt x="759" y="1097"/>
                  </a:lnTo>
                  <a:lnTo>
                    <a:pt x="759" y="1131"/>
                  </a:lnTo>
                  <a:lnTo>
                    <a:pt x="613" y="1152"/>
                  </a:lnTo>
                  <a:lnTo>
                    <a:pt x="463" y="1174"/>
                  </a:lnTo>
                  <a:lnTo>
                    <a:pt x="455" y="1422"/>
                  </a:lnTo>
                </a:path>
              </a:pathLst>
            </a:custGeom>
            <a:gradFill rotWithShape="1">
              <a:gsLst>
                <a:gs pos="0">
                  <a:srgbClr val="454545"/>
                </a:gs>
                <a:gs pos="100000">
                  <a:srgbClr val="969696">
                    <a:alpha val="82999"/>
                  </a:srgbClr>
                </a:gs>
              </a:gsLst>
              <a:lin ang="5400000" scaled="1"/>
            </a:gradFill>
            <a:ln w="9525">
              <a:solidFill>
                <a:srgbClr val="00264C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208"/>
            <p:cNvSpPr>
              <a:spLocks/>
            </p:cNvSpPr>
            <p:nvPr/>
          </p:nvSpPr>
          <p:spPr bwMode="auto">
            <a:xfrm>
              <a:off x="1060" y="2441"/>
              <a:ext cx="3525" cy="1031"/>
            </a:xfrm>
            <a:custGeom>
              <a:avLst/>
              <a:gdLst>
                <a:gd name="T0" fmla="*/ 0 w 8820"/>
                <a:gd name="T1" fmla="*/ 0 h 2595"/>
                <a:gd name="T2" fmla="*/ 0 w 8820"/>
                <a:gd name="T3" fmla="*/ 0 h 2595"/>
                <a:gd name="T4" fmla="*/ 0 w 8820"/>
                <a:gd name="T5" fmla="*/ 0 h 2595"/>
                <a:gd name="T6" fmla="*/ 0 w 8820"/>
                <a:gd name="T7" fmla="*/ 0 h 2595"/>
                <a:gd name="T8" fmla="*/ 0 w 8820"/>
                <a:gd name="T9" fmla="*/ 0 h 2595"/>
                <a:gd name="T10" fmla="*/ 0 w 8820"/>
                <a:gd name="T11" fmla="*/ 0 h 2595"/>
                <a:gd name="T12" fmla="*/ 0 w 8820"/>
                <a:gd name="T13" fmla="*/ 0 h 2595"/>
                <a:gd name="T14" fmla="*/ 0 w 8820"/>
                <a:gd name="T15" fmla="*/ 0 h 2595"/>
                <a:gd name="T16" fmla="*/ 0 w 8820"/>
                <a:gd name="T17" fmla="*/ 0 h 2595"/>
                <a:gd name="T18" fmla="*/ 0 w 8820"/>
                <a:gd name="T19" fmla="*/ 0 h 2595"/>
                <a:gd name="T20" fmla="*/ 0 w 8820"/>
                <a:gd name="T21" fmla="*/ 0 h 2595"/>
                <a:gd name="T22" fmla="*/ 0 w 8820"/>
                <a:gd name="T23" fmla="*/ 0 h 2595"/>
                <a:gd name="T24" fmla="*/ 0 w 8820"/>
                <a:gd name="T25" fmla="*/ 0 h 2595"/>
                <a:gd name="T26" fmla="*/ 0 w 8820"/>
                <a:gd name="T27" fmla="*/ 0 h 2595"/>
                <a:gd name="T28" fmla="*/ 0 w 8820"/>
                <a:gd name="T29" fmla="*/ 0 h 2595"/>
                <a:gd name="T30" fmla="*/ 0 w 8820"/>
                <a:gd name="T31" fmla="*/ 0 h 2595"/>
                <a:gd name="T32" fmla="*/ 0 w 8820"/>
                <a:gd name="T33" fmla="*/ 0 h 2595"/>
                <a:gd name="T34" fmla="*/ 0 w 8820"/>
                <a:gd name="T35" fmla="*/ 0 h 2595"/>
                <a:gd name="T36" fmla="*/ 0 w 8820"/>
                <a:gd name="T37" fmla="*/ 0 h 2595"/>
                <a:gd name="T38" fmla="*/ 0 w 8820"/>
                <a:gd name="T39" fmla="*/ 0 h 2595"/>
                <a:gd name="T40" fmla="*/ 0 w 8820"/>
                <a:gd name="T41" fmla="*/ 0 h 2595"/>
                <a:gd name="T42" fmla="*/ 0 w 8820"/>
                <a:gd name="T43" fmla="*/ 0 h 2595"/>
                <a:gd name="T44" fmla="*/ 0 w 8820"/>
                <a:gd name="T45" fmla="*/ 0 h 2595"/>
                <a:gd name="T46" fmla="*/ 0 w 8820"/>
                <a:gd name="T47" fmla="*/ 0 h 2595"/>
                <a:gd name="T48" fmla="*/ 0 w 8820"/>
                <a:gd name="T49" fmla="*/ 0 h 2595"/>
                <a:gd name="T50" fmla="*/ 0 w 8820"/>
                <a:gd name="T51" fmla="*/ 0 h 2595"/>
                <a:gd name="T52" fmla="*/ 0 w 8820"/>
                <a:gd name="T53" fmla="*/ 0 h 2595"/>
                <a:gd name="T54" fmla="*/ 0 w 8820"/>
                <a:gd name="T55" fmla="*/ 0 h 2595"/>
                <a:gd name="T56" fmla="*/ 0 w 8820"/>
                <a:gd name="T57" fmla="*/ 0 h 2595"/>
                <a:gd name="T58" fmla="*/ 0 w 8820"/>
                <a:gd name="T59" fmla="*/ 0 h 2595"/>
                <a:gd name="T60" fmla="*/ 0 w 8820"/>
                <a:gd name="T61" fmla="*/ 0 h 2595"/>
                <a:gd name="T62" fmla="*/ 0 w 8820"/>
                <a:gd name="T63" fmla="*/ 0 h 2595"/>
                <a:gd name="T64" fmla="*/ 0 w 8820"/>
                <a:gd name="T65" fmla="*/ 0 h 2595"/>
                <a:gd name="T66" fmla="*/ 0 w 8820"/>
                <a:gd name="T67" fmla="*/ 0 h 2595"/>
                <a:gd name="T68" fmla="*/ 0 w 8820"/>
                <a:gd name="T69" fmla="*/ 0 h 2595"/>
                <a:gd name="T70" fmla="*/ 0 w 8820"/>
                <a:gd name="T71" fmla="*/ 0 h 2595"/>
                <a:gd name="T72" fmla="*/ 0 w 8820"/>
                <a:gd name="T73" fmla="*/ 0 h 2595"/>
                <a:gd name="T74" fmla="*/ 0 w 8820"/>
                <a:gd name="T75" fmla="*/ 0 h 2595"/>
                <a:gd name="T76" fmla="*/ 0 w 8820"/>
                <a:gd name="T77" fmla="*/ 0 h 2595"/>
                <a:gd name="T78" fmla="*/ 0 w 8820"/>
                <a:gd name="T79" fmla="*/ 0 h 2595"/>
                <a:gd name="T80" fmla="*/ 0 w 8820"/>
                <a:gd name="T81" fmla="*/ 0 h 2595"/>
                <a:gd name="T82" fmla="*/ 0 w 8820"/>
                <a:gd name="T83" fmla="*/ 0 h 2595"/>
                <a:gd name="T84" fmla="*/ 0 w 8820"/>
                <a:gd name="T85" fmla="*/ 0 h 2595"/>
                <a:gd name="T86" fmla="*/ 0 w 8820"/>
                <a:gd name="T87" fmla="*/ 0 h 2595"/>
                <a:gd name="T88" fmla="*/ 0 w 8820"/>
                <a:gd name="T89" fmla="*/ 0 h 2595"/>
                <a:gd name="T90" fmla="*/ 0 w 8820"/>
                <a:gd name="T91" fmla="*/ 0 h 2595"/>
                <a:gd name="T92" fmla="*/ 0 w 8820"/>
                <a:gd name="T93" fmla="*/ 0 h 25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20"/>
                <a:gd name="T142" fmla="*/ 0 h 2595"/>
                <a:gd name="T143" fmla="*/ 8820 w 8820"/>
                <a:gd name="T144" fmla="*/ 2595 h 25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20" h="2595">
                  <a:moveTo>
                    <a:pt x="1965" y="2595"/>
                  </a:moveTo>
                  <a:lnTo>
                    <a:pt x="1890" y="2265"/>
                  </a:lnTo>
                  <a:lnTo>
                    <a:pt x="1725" y="1992"/>
                  </a:lnTo>
                  <a:lnTo>
                    <a:pt x="1569" y="1656"/>
                  </a:lnTo>
                  <a:lnTo>
                    <a:pt x="1335" y="1485"/>
                  </a:lnTo>
                  <a:lnTo>
                    <a:pt x="1011" y="1368"/>
                  </a:lnTo>
                  <a:lnTo>
                    <a:pt x="750" y="1185"/>
                  </a:lnTo>
                  <a:lnTo>
                    <a:pt x="555" y="1020"/>
                  </a:lnTo>
                  <a:lnTo>
                    <a:pt x="360" y="795"/>
                  </a:lnTo>
                  <a:lnTo>
                    <a:pt x="135" y="498"/>
                  </a:lnTo>
                  <a:lnTo>
                    <a:pt x="87" y="366"/>
                  </a:lnTo>
                  <a:lnTo>
                    <a:pt x="0" y="300"/>
                  </a:lnTo>
                  <a:lnTo>
                    <a:pt x="33" y="168"/>
                  </a:lnTo>
                  <a:lnTo>
                    <a:pt x="123" y="102"/>
                  </a:lnTo>
                  <a:lnTo>
                    <a:pt x="261" y="96"/>
                  </a:lnTo>
                  <a:lnTo>
                    <a:pt x="435" y="42"/>
                  </a:lnTo>
                  <a:lnTo>
                    <a:pt x="645" y="6"/>
                  </a:lnTo>
                  <a:lnTo>
                    <a:pt x="993" y="0"/>
                  </a:lnTo>
                  <a:lnTo>
                    <a:pt x="1413" y="24"/>
                  </a:lnTo>
                  <a:lnTo>
                    <a:pt x="1833" y="90"/>
                  </a:lnTo>
                  <a:lnTo>
                    <a:pt x="2295" y="138"/>
                  </a:lnTo>
                  <a:lnTo>
                    <a:pt x="2409" y="144"/>
                  </a:lnTo>
                  <a:lnTo>
                    <a:pt x="2520" y="120"/>
                  </a:lnTo>
                  <a:lnTo>
                    <a:pt x="2799" y="120"/>
                  </a:lnTo>
                  <a:lnTo>
                    <a:pt x="2913" y="126"/>
                  </a:lnTo>
                  <a:lnTo>
                    <a:pt x="3015" y="102"/>
                  </a:lnTo>
                  <a:lnTo>
                    <a:pt x="3129" y="138"/>
                  </a:lnTo>
                  <a:lnTo>
                    <a:pt x="3240" y="165"/>
                  </a:lnTo>
                  <a:lnTo>
                    <a:pt x="3570" y="165"/>
                  </a:lnTo>
                  <a:lnTo>
                    <a:pt x="3603" y="216"/>
                  </a:lnTo>
                  <a:lnTo>
                    <a:pt x="3615" y="270"/>
                  </a:lnTo>
                  <a:lnTo>
                    <a:pt x="3420" y="300"/>
                  </a:lnTo>
                  <a:lnTo>
                    <a:pt x="3207" y="318"/>
                  </a:lnTo>
                  <a:lnTo>
                    <a:pt x="3207" y="354"/>
                  </a:lnTo>
                  <a:lnTo>
                    <a:pt x="3555" y="360"/>
                  </a:lnTo>
                  <a:lnTo>
                    <a:pt x="3597" y="408"/>
                  </a:lnTo>
                  <a:lnTo>
                    <a:pt x="3585" y="465"/>
                  </a:lnTo>
                  <a:lnTo>
                    <a:pt x="3225" y="486"/>
                  </a:lnTo>
                  <a:lnTo>
                    <a:pt x="3459" y="492"/>
                  </a:lnTo>
                  <a:lnTo>
                    <a:pt x="3669" y="480"/>
                  </a:lnTo>
                  <a:lnTo>
                    <a:pt x="3951" y="534"/>
                  </a:lnTo>
                  <a:lnTo>
                    <a:pt x="4173" y="606"/>
                  </a:lnTo>
                  <a:lnTo>
                    <a:pt x="4059" y="630"/>
                  </a:lnTo>
                  <a:lnTo>
                    <a:pt x="4389" y="588"/>
                  </a:lnTo>
                  <a:lnTo>
                    <a:pt x="4605" y="576"/>
                  </a:lnTo>
                  <a:lnTo>
                    <a:pt x="4767" y="606"/>
                  </a:lnTo>
                  <a:lnTo>
                    <a:pt x="4929" y="630"/>
                  </a:lnTo>
                  <a:lnTo>
                    <a:pt x="5253" y="576"/>
                  </a:lnTo>
                  <a:lnTo>
                    <a:pt x="5721" y="582"/>
                  </a:lnTo>
                  <a:lnTo>
                    <a:pt x="6009" y="582"/>
                  </a:lnTo>
                  <a:lnTo>
                    <a:pt x="6345" y="498"/>
                  </a:lnTo>
                  <a:lnTo>
                    <a:pt x="6741" y="480"/>
                  </a:lnTo>
                  <a:lnTo>
                    <a:pt x="7107" y="498"/>
                  </a:lnTo>
                  <a:lnTo>
                    <a:pt x="7467" y="492"/>
                  </a:lnTo>
                  <a:lnTo>
                    <a:pt x="7830" y="435"/>
                  </a:lnTo>
                  <a:lnTo>
                    <a:pt x="8175" y="315"/>
                  </a:lnTo>
                  <a:lnTo>
                    <a:pt x="8271" y="255"/>
                  </a:lnTo>
                  <a:lnTo>
                    <a:pt x="8370" y="246"/>
                  </a:lnTo>
                  <a:lnTo>
                    <a:pt x="8469" y="258"/>
                  </a:lnTo>
                  <a:lnTo>
                    <a:pt x="8613" y="336"/>
                  </a:lnTo>
                  <a:lnTo>
                    <a:pt x="8756" y="371"/>
                  </a:lnTo>
                  <a:lnTo>
                    <a:pt x="8820" y="401"/>
                  </a:lnTo>
                  <a:lnTo>
                    <a:pt x="8816" y="448"/>
                  </a:lnTo>
                  <a:lnTo>
                    <a:pt x="8769" y="499"/>
                  </a:lnTo>
                  <a:lnTo>
                    <a:pt x="8559" y="480"/>
                  </a:lnTo>
                  <a:lnTo>
                    <a:pt x="8385" y="465"/>
                  </a:lnTo>
                  <a:lnTo>
                    <a:pt x="8247" y="570"/>
                  </a:lnTo>
                  <a:lnTo>
                    <a:pt x="8190" y="619"/>
                  </a:lnTo>
                  <a:lnTo>
                    <a:pt x="7984" y="649"/>
                  </a:lnTo>
                  <a:lnTo>
                    <a:pt x="8203" y="624"/>
                  </a:lnTo>
                  <a:lnTo>
                    <a:pt x="8164" y="696"/>
                  </a:lnTo>
                  <a:lnTo>
                    <a:pt x="8134" y="786"/>
                  </a:lnTo>
                  <a:lnTo>
                    <a:pt x="8113" y="881"/>
                  </a:lnTo>
                  <a:lnTo>
                    <a:pt x="8040" y="941"/>
                  </a:lnTo>
                  <a:lnTo>
                    <a:pt x="7890" y="915"/>
                  </a:lnTo>
                  <a:lnTo>
                    <a:pt x="7749" y="912"/>
                  </a:lnTo>
                  <a:lnTo>
                    <a:pt x="7605" y="966"/>
                  </a:lnTo>
                  <a:lnTo>
                    <a:pt x="7395" y="990"/>
                  </a:lnTo>
                  <a:lnTo>
                    <a:pt x="7005" y="1086"/>
                  </a:lnTo>
                  <a:lnTo>
                    <a:pt x="6753" y="1158"/>
                  </a:lnTo>
                  <a:lnTo>
                    <a:pt x="6591" y="1200"/>
                  </a:lnTo>
                  <a:lnTo>
                    <a:pt x="6240" y="1215"/>
                  </a:lnTo>
                  <a:cubicBezTo>
                    <a:pt x="6210" y="1235"/>
                    <a:pt x="6186" y="1269"/>
                    <a:pt x="6150" y="1275"/>
                  </a:cubicBezTo>
                  <a:cubicBezTo>
                    <a:pt x="6119" y="1280"/>
                    <a:pt x="6039" y="1288"/>
                    <a:pt x="6009" y="1278"/>
                  </a:cubicBezTo>
                  <a:cubicBezTo>
                    <a:pt x="5909" y="1245"/>
                    <a:pt x="5853" y="1263"/>
                    <a:pt x="5727" y="1278"/>
                  </a:cubicBezTo>
                  <a:lnTo>
                    <a:pt x="5463" y="1320"/>
                  </a:lnTo>
                  <a:lnTo>
                    <a:pt x="5253" y="1368"/>
                  </a:lnTo>
                  <a:lnTo>
                    <a:pt x="5103" y="1416"/>
                  </a:lnTo>
                  <a:lnTo>
                    <a:pt x="4731" y="1500"/>
                  </a:lnTo>
                  <a:lnTo>
                    <a:pt x="4527" y="1626"/>
                  </a:lnTo>
                  <a:lnTo>
                    <a:pt x="4485" y="1815"/>
                  </a:lnTo>
                  <a:lnTo>
                    <a:pt x="4443" y="1974"/>
                  </a:lnTo>
                  <a:lnTo>
                    <a:pt x="4350" y="2115"/>
                  </a:lnTo>
                  <a:lnTo>
                    <a:pt x="4260" y="2280"/>
                  </a:lnTo>
                  <a:lnTo>
                    <a:pt x="4200" y="2550"/>
                  </a:lnTo>
                </a:path>
              </a:pathLst>
            </a:custGeom>
            <a:solidFill>
              <a:srgbClr val="FCDC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1926" y="1881"/>
              <a:ext cx="619" cy="623"/>
            </a:xfrm>
            <a:custGeom>
              <a:avLst/>
              <a:gdLst>
                <a:gd name="T0" fmla="*/ 0 w 1543"/>
                <a:gd name="T1" fmla="*/ 0 h 1566"/>
                <a:gd name="T2" fmla="*/ 0 w 1543"/>
                <a:gd name="T3" fmla="*/ 0 h 1566"/>
                <a:gd name="T4" fmla="*/ 0 w 1543"/>
                <a:gd name="T5" fmla="*/ 0 h 1566"/>
                <a:gd name="T6" fmla="*/ 0 w 1543"/>
                <a:gd name="T7" fmla="*/ 0 h 1566"/>
                <a:gd name="T8" fmla="*/ 0 w 1543"/>
                <a:gd name="T9" fmla="*/ 0 h 1566"/>
                <a:gd name="T10" fmla="*/ 0 w 1543"/>
                <a:gd name="T11" fmla="*/ 0 h 1566"/>
                <a:gd name="T12" fmla="*/ 0 w 1543"/>
                <a:gd name="T13" fmla="*/ 0 h 1566"/>
                <a:gd name="T14" fmla="*/ 0 w 1543"/>
                <a:gd name="T15" fmla="*/ 0 h 1566"/>
                <a:gd name="T16" fmla="*/ 0 w 1543"/>
                <a:gd name="T17" fmla="*/ 0 h 1566"/>
                <a:gd name="T18" fmla="*/ 0 w 1543"/>
                <a:gd name="T19" fmla="*/ 0 h 1566"/>
                <a:gd name="T20" fmla="*/ 0 w 1543"/>
                <a:gd name="T21" fmla="*/ 0 h 1566"/>
                <a:gd name="T22" fmla="*/ 0 w 1543"/>
                <a:gd name="T23" fmla="*/ 0 h 1566"/>
                <a:gd name="T24" fmla="*/ 0 w 1543"/>
                <a:gd name="T25" fmla="*/ 0 h 1566"/>
                <a:gd name="T26" fmla="*/ 0 w 1543"/>
                <a:gd name="T27" fmla="*/ 0 h 1566"/>
                <a:gd name="T28" fmla="*/ 0 w 1543"/>
                <a:gd name="T29" fmla="*/ 0 h 1566"/>
                <a:gd name="T30" fmla="*/ 0 w 1543"/>
                <a:gd name="T31" fmla="*/ 0 h 1566"/>
                <a:gd name="T32" fmla="*/ 0 w 1543"/>
                <a:gd name="T33" fmla="*/ 0 h 1566"/>
                <a:gd name="T34" fmla="*/ 0 w 1543"/>
                <a:gd name="T35" fmla="*/ 0 h 1566"/>
                <a:gd name="T36" fmla="*/ 0 w 1543"/>
                <a:gd name="T37" fmla="*/ 0 h 1566"/>
                <a:gd name="T38" fmla="*/ 0 w 1543"/>
                <a:gd name="T39" fmla="*/ 0 h 1566"/>
                <a:gd name="T40" fmla="*/ 0 w 1543"/>
                <a:gd name="T41" fmla="*/ 0 h 1566"/>
                <a:gd name="T42" fmla="*/ 0 w 1543"/>
                <a:gd name="T43" fmla="*/ 0 h 1566"/>
                <a:gd name="T44" fmla="*/ 0 w 1543"/>
                <a:gd name="T45" fmla="*/ 0 h 1566"/>
                <a:gd name="T46" fmla="*/ 0 w 1543"/>
                <a:gd name="T47" fmla="*/ 0 h 1566"/>
                <a:gd name="T48" fmla="*/ 0 w 1543"/>
                <a:gd name="T49" fmla="*/ 0 h 1566"/>
                <a:gd name="T50" fmla="*/ 0 w 1543"/>
                <a:gd name="T51" fmla="*/ 0 h 1566"/>
                <a:gd name="T52" fmla="*/ 0 w 1543"/>
                <a:gd name="T53" fmla="*/ 0 h 1566"/>
                <a:gd name="T54" fmla="*/ 0 w 1543"/>
                <a:gd name="T55" fmla="*/ 0 h 1566"/>
                <a:gd name="T56" fmla="*/ 0 w 1543"/>
                <a:gd name="T57" fmla="*/ 0 h 1566"/>
                <a:gd name="T58" fmla="*/ 0 w 1543"/>
                <a:gd name="T59" fmla="*/ 0 h 1566"/>
                <a:gd name="T60" fmla="*/ 0 w 1543"/>
                <a:gd name="T61" fmla="*/ 0 h 1566"/>
                <a:gd name="T62" fmla="*/ 0 w 1543"/>
                <a:gd name="T63" fmla="*/ 0 h 1566"/>
                <a:gd name="T64" fmla="*/ 0 w 1543"/>
                <a:gd name="T65" fmla="*/ 0 h 1566"/>
                <a:gd name="T66" fmla="*/ 0 w 1543"/>
                <a:gd name="T67" fmla="*/ 0 h 1566"/>
                <a:gd name="T68" fmla="*/ 0 w 1543"/>
                <a:gd name="T69" fmla="*/ 0 h 1566"/>
                <a:gd name="T70" fmla="*/ 0 w 1543"/>
                <a:gd name="T71" fmla="*/ 0 h 1566"/>
                <a:gd name="T72" fmla="*/ 0 w 1543"/>
                <a:gd name="T73" fmla="*/ 0 h 1566"/>
                <a:gd name="T74" fmla="*/ 0 w 1543"/>
                <a:gd name="T75" fmla="*/ 0 h 1566"/>
                <a:gd name="T76" fmla="*/ 0 w 1543"/>
                <a:gd name="T77" fmla="*/ 0 h 1566"/>
                <a:gd name="T78" fmla="*/ 0 w 1543"/>
                <a:gd name="T79" fmla="*/ 0 h 1566"/>
                <a:gd name="T80" fmla="*/ 0 w 1543"/>
                <a:gd name="T81" fmla="*/ 0 h 1566"/>
                <a:gd name="T82" fmla="*/ 0 w 1543"/>
                <a:gd name="T83" fmla="*/ 0 h 15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3"/>
                <a:gd name="T127" fmla="*/ 0 h 1566"/>
                <a:gd name="T128" fmla="*/ 1543 w 1543"/>
                <a:gd name="T129" fmla="*/ 1566 h 15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3" h="1566">
                  <a:moveTo>
                    <a:pt x="68" y="1542"/>
                  </a:moveTo>
                  <a:lnTo>
                    <a:pt x="116" y="1470"/>
                  </a:lnTo>
                  <a:lnTo>
                    <a:pt x="164" y="1344"/>
                  </a:lnTo>
                  <a:lnTo>
                    <a:pt x="158" y="1206"/>
                  </a:lnTo>
                  <a:lnTo>
                    <a:pt x="140" y="1128"/>
                  </a:lnTo>
                  <a:lnTo>
                    <a:pt x="224" y="1074"/>
                  </a:lnTo>
                  <a:lnTo>
                    <a:pt x="254" y="1002"/>
                  </a:lnTo>
                  <a:lnTo>
                    <a:pt x="146" y="894"/>
                  </a:lnTo>
                  <a:lnTo>
                    <a:pt x="56" y="828"/>
                  </a:lnTo>
                  <a:lnTo>
                    <a:pt x="22" y="755"/>
                  </a:lnTo>
                  <a:lnTo>
                    <a:pt x="8" y="696"/>
                  </a:lnTo>
                  <a:lnTo>
                    <a:pt x="0" y="626"/>
                  </a:lnTo>
                  <a:lnTo>
                    <a:pt x="8" y="582"/>
                  </a:lnTo>
                  <a:lnTo>
                    <a:pt x="44" y="486"/>
                  </a:lnTo>
                  <a:lnTo>
                    <a:pt x="94" y="442"/>
                  </a:lnTo>
                  <a:lnTo>
                    <a:pt x="152" y="420"/>
                  </a:lnTo>
                  <a:lnTo>
                    <a:pt x="219" y="420"/>
                  </a:lnTo>
                  <a:lnTo>
                    <a:pt x="284" y="444"/>
                  </a:lnTo>
                  <a:lnTo>
                    <a:pt x="350" y="516"/>
                  </a:lnTo>
                  <a:lnTo>
                    <a:pt x="369" y="600"/>
                  </a:lnTo>
                  <a:lnTo>
                    <a:pt x="386" y="665"/>
                  </a:lnTo>
                  <a:lnTo>
                    <a:pt x="386" y="750"/>
                  </a:lnTo>
                  <a:lnTo>
                    <a:pt x="554" y="726"/>
                  </a:lnTo>
                  <a:lnTo>
                    <a:pt x="524" y="534"/>
                  </a:lnTo>
                  <a:lnTo>
                    <a:pt x="530" y="486"/>
                  </a:lnTo>
                  <a:lnTo>
                    <a:pt x="614" y="420"/>
                  </a:lnTo>
                  <a:lnTo>
                    <a:pt x="620" y="318"/>
                  </a:lnTo>
                  <a:lnTo>
                    <a:pt x="566" y="240"/>
                  </a:lnTo>
                  <a:lnTo>
                    <a:pt x="530" y="186"/>
                  </a:lnTo>
                  <a:lnTo>
                    <a:pt x="536" y="84"/>
                  </a:lnTo>
                  <a:lnTo>
                    <a:pt x="579" y="56"/>
                  </a:lnTo>
                  <a:lnTo>
                    <a:pt x="626" y="42"/>
                  </a:lnTo>
                  <a:lnTo>
                    <a:pt x="767" y="13"/>
                  </a:lnTo>
                  <a:lnTo>
                    <a:pt x="874" y="9"/>
                  </a:lnTo>
                  <a:lnTo>
                    <a:pt x="956" y="21"/>
                  </a:lnTo>
                  <a:lnTo>
                    <a:pt x="1118" y="42"/>
                  </a:lnTo>
                  <a:lnTo>
                    <a:pt x="1232" y="42"/>
                  </a:lnTo>
                  <a:lnTo>
                    <a:pt x="1322" y="36"/>
                  </a:lnTo>
                  <a:lnTo>
                    <a:pt x="1364" y="0"/>
                  </a:lnTo>
                  <a:lnTo>
                    <a:pt x="1412" y="96"/>
                  </a:lnTo>
                  <a:lnTo>
                    <a:pt x="1430" y="204"/>
                  </a:lnTo>
                  <a:lnTo>
                    <a:pt x="1442" y="306"/>
                  </a:lnTo>
                  <a:lnTo>
                    <a:pt x="1448" y="456"/>
                  </a:lnTo>
                  <a:lnTo>
                    <a:pt x="1424" y="546"/>
                  </a:lnTo>
                  <a:lnTo>
                    <a:pt x="1430" y="618"/>
                  </a:lnTo>
                  <a:lnTo>
                    <a:pt x="1460" y="738"/>
                  </a:lnTo>
                  <a:lnTo>
                    <a:pt x="1496" y="810"/>
                  </a:lnTo>
                  <a:lnTo>
                    <a:pt x="1532" y="870"/>
                  </a:lnTo>
                  <a:lnTo>
                    <a:pt x="1543" y="930"/>
                  </a:lnTo>
                  <a:lnTo>
                    <a:pt x="1509" y="956"/>
                  </a:lnTo>
                  <a:lnTo>
                    <a:pt x="1448" y="954"/>
                  </a:lnTo>
                  <a:lnTo>
                    <a:pt x="1406" y="954"/>
                  </a:lnTo>
                  <a:lnTo>
                    <a:pt x="1346" y="960"/>
                  </a:lnTo>
                  <a:lnTo>
                    <a:pt x="1303" y="960"/>
                  </a:lnTo>
                  <a:lnTo>
                    <a:pt x="1256" y="936"/>
                  </a:lnTo>
                  <a:lnTo>
                    <a:pt x="1316" y="952"/>
                  </a:lnTo>
                  <a:lnTo>
                    <a:pt x="1412" y="966"/>
                  </a:lnTo>
                  <a:lnTo>
                    <a:pt x="1410" y="1024"/>
                  </a:lnTo>
                  <a:lnTo>
                    <a:pt x="1412" y="1092"/>
                  </a:lnTo>
                  <a:cubicBezTo>
                    <a:pt x="1439" y="1119"/>
                    <a:pt x="1424" y="1099"/>
                    <a:pt x="1410" y="1097"/>
                  </a:cubicBezTo>
                  <a:lnTo>
                    <a:pt x="1316" y="1114"/>
                  </a:lnTo>
                  <a:lnTo>
                    <a:pt x="1226" y="1157"/>
                  </a:lnTo>
                  <a:lnTo>
                    <a:pt x="1183" y="1192"/>
                  </a:lnTo>
                  <a:lnTo>
                    <a:pt x="1119" y="1226"/>
                  </a:lnTo>
                  <a:lnTo>
                    <a:pt x="1170" y="1251"/>
                  </a:lnTo>
                  <a:lnTo>
                    <a:pt x="1235" y="1264"/>
                  </a:lnTo>
                  <a:lnTo>
                    <a:pt x="1320" y="1281"/>
                  </a:lnTo>
                  <a:lnTo>
                    <a:pt x="1402" y="1273"/>
                  </a:lnTo>
                  <a:lnTo>
                    <a:pt x="1363" y="1341"/>
                  </a:lnTo>
                  <a:lnTo>
                    <a:pt x="1380" y="1384"/>
                  </a:lnTo>
                  <a:lnTo>
                    <a:pt x="1358" y="1458"/>
                  </a:lnTo>
                  <a:lnTo>
                    <a:pt x="1352" y="1542"/>
                  </a:lnTo>
                  <a:lnTo>
                    <a:pt x="1298" y="1560"/>
                  </a:lnTo>
                  <a:lnTo>
                    <a:pt x="1112" y="1566"/>
                  </a:lnTo>
                  <a:lnTo>
                    <a:pt x="998" y="1566"/>
                  </a:lnTo>
                  <a:lnTo>
                    <a:pt x="902" y="1542"/>
                  </a:lnTo>
                  <a:lnTo>
                    <a:pt x="782" y="1500"/>
                  </a:lnTo>
                  <a:lnTo>
                    <a:pt x="686" y="1524"/>
                  </a:lnTo>
                  <a:lnTo>
                    <a:pt x="590" y="1530"/>
                  </a:lnTo>
                  <a:lnTo>
                    <a:pt x="470" y="1518"/>
                  </a:lnTo>
                  <a:lnTo>
                    <a:pt x="320" y="1524"/>
                  </a:lnTo>
                  <a:lnTo>
                    <a:pt x="248" y="1548"/>
                  </a:lnTo>
                  <a:lnTo>
                    <a:pt x="146" y="1548"/>
                  </a:lnTo>
                  <a:lnTo>
                    <a:pt x="68" y="1542"/>
                  </a:lnTo>
                  <a:close/>
                </a:path>
              </a:pathLst>
            </a:custGeom>
            <a:solidFill>
              <a:srgbClr val="FCDC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2363" y="2311"/>
              <a:ext cx="141" cy="81"/>
            </a:xfrm>
            <a:custGeom>
              <a:avLst/>
              <a:gdLst>
                <a:gd name="T0" fmla="*/ 0 w 352"/>
                <a:gd name="T1" fmla="*/ 0 h 202"/>
                <a:gd name="T2" fmla="*/ 0 w 352"/>
                <a:gd name="T3" fmla="*/ 0 h 202"/>
                <a:gd name="T4" fmla="*/ 0 w 352"/>
                <a:gd name="T5" fmla="*/ 0 h 202"/>
                <a:gd name="T6" fmla="*/ 0 w 352"/>
                <a:gd name="T7" fmla="*/ 0 h 202"/>
                <a:gd name="T8" fmla="*/ 0 w 352"/>
                <a:gd name="T9" fmla="*/ 0 h 202"/>
                <a:gd name="T10" fmla="*/ 0 w 352"/>
                <a:gd name="T11" fmla="*/ 0 h 202"/>
                <a:gd name="T12" fmla="*/ 0 w 352"/>
                <a:gd name="T13" fmla="*/ 0 h 202"/>
                <a:gd name="T14" fmla="*/ 0 w 352"/>
                <a:gd name="T15" fmla="*/ 0 h 202"/>
                <a:gd name="T16" fmla="*/ 0 w 352"/>
                <a:gd name="T17" fmla="*/ 0 h 202"/>
                <a:gd name="T18" fmla="*/ 0 w 352"/>
                <a:gd name="T19" fmla="*/ 0 h 202"/>
                <a:gd name="T20" fmla="*/ 0 w 352"/>
                <a:gd name="T21" fmla="*/ 0 h 202"/>
                <a:gd name="T22" fmla="*/ 0 w 352"/>
                <a:gd name="T23" fmla="*/ 0 h 202"/>
                <a:gd name="T24" fmla="*/ 0 w 352"/>
                <a:gd name="T25" fmla="*/ 0 h 202"/>
                <a:gd name="T26" fmla="*/ 0 w 352"/>
                <a:gd name="T27" fmla="*/ 0 h 202"/>
                <a:gd name="T28" fmla="*/ 0 w 352"/>
                <a:gd name="T29" fmla="*/ 0 h 202"/>
                <a:gd name="T30" fmla="*/ 0 w 352"/>
                <a:gd name="T31" fmla="*/ 0 h 202"/>
                <a:gd name="T32" fmla="*/ 0 w 352"/>
                <a:gd name="T33" fmla="*/ 0 h 202"/>
                <a:gd name="T34" fmla="*/ 0 w 352"/>
                <a:gd name="T35" fmla="*/ 0 h 202"/>
                <a:gd name="T36" fmla="*/ 0 w 352"/>
                <a:gd name="T37" fmla="*/ 0 h 202"/>
                <a:gd name="T38" fmla="*/ 0 w 352"/>
                <a:gd name="T39" fmla="*/ 0 h 202"/>
                <a:gd name="T40" fmla="*/ 0 w 352"/>
                <a:gd name="T41" fmla="*/ 0 h 202"/>
                <a:gd name="T42" fmla="*/ 0 w 352"/>
                <a:gd name="T43" fmla="*/ 0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2"/>
                <a:gd name="T67" fmla="*/ 0 h 202"/>
                <a:gd name="T68" fmla="*/ 352 w 352"/>
                <a:gd name="T69" fmla="*/ 202 h 2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2" h="202">
                  <a:moveTo>
                    <a:pt x="0" y="146"/>
                  </a:moveTo>
                  <a:lnTo>
                    <a:pt x="56" y="146"/>
                  </a:lnTo>
                  <a:lnTo>
                    <a:pt x="103" y="120"/>
                  </a:lnTo>
                  <a:lnTo>
                    <a:pt x="142" y="69"/>
                  </a:lnTo>
                  <a:lnTo>
                    <a:pt x="249" y="17"/>
                  </a:lnTo>
                  <a:lnTo>
                    <a:pt x="326" y="0"/>
                  </a:lnTo>
                  <a:lnTo>
                    <a:pt x="345" y="9"/>
                  </a:lnTo>
                  <a:lnTo>
                    <a:pt x="339" y="43"/>
                  </a:lnTo>
                  <a:lnTo>
                    <a:pt x="322" y="86"/>
                  </a:lnTo>
                  <a:lnTo>
                    <a:pt x="257" y="103"/>
                  </a:lnTo>
                  <a:lnTo>
                    <a:pt x="193" y="107"/>
                  </a:lnTo>
                  <a:lnTo>
                    <a:pt x="120" y="107"/>
                  </a:lnTo>
                  <a:lnTo>
                    <a:pt x="193" y="116"/>
                  </a:lnTo>
                  <a:lnTo>
                    <a:pt x="262" y="103"/>
                  </a:lnTo>
                  <a:lnTo>
                    <a:pt x="326" y="82"/>
                  </a:lnTo>
                  <a:lnTo>
                    <a:pt x="352" y="112"/>
                  </a:lnTo>
                  <a:lnTo>
                    <a:pt x="339" y="150"/>
                  </a:lnTo>
                  <a:lnTo>
                    <a:pt x="322" y="189"/>
                  </a:lnTo>
                  <a:lnTo>
                    <a:pt x="253" y="202"/>
                  </a:lnTo>
                  <a:lnTo>
                    <a:pt x="210" y="193"/>
                  </a:lnTo>
                  <a:lnTo>
                    <a:pt x="150" y="176"/>
                  </a:lnTo>
                  <a:lnTo>
                    <a:pt x="90" y="180"/>
                  </a:lnTo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2306" y="2047"/>
              <a:ext cx="176" cy="39"/>
            </a:xfrm>
            <a:custGeom>
              <a:avLst/>
              <a:gdLst>
                <a:gd name="T0" fmla="*/ 0 w 437"/>
                <a:gd name="T1" fmla="*/ 0 h 105"/>
                <a:gd name="T2" fmla="*/ 0 w 437"/>
                <a:gd name="T3" fmla="*/ 0 h 105"/>
                <a:gd name="T4" fmla="*/ 0 w 437"/>
                <a:gd name="T5" fmla="*/ 0 h 105"/>
                <a:gd name="T6" fmla="*/ 0 w 437"/>
                <a:gd name="T7" fmla="*/ 0 h 105"/>
                <a:gd name="T8" fmla="*/ 0 w 437"/>
                <a:gd name="T9" fmla="*/ 0 h 105"/>
                <a:gd name="T10" fmla="*/ 0 w 437"/>
                <a:gd name="T11" fmla="*/ 0 h 105"/>
                <a:gd name="T12" fmla="*/ 0 w 437"/>
                <a:gd name="T13" fmla="*/ 0 h 105"/>
                <a:gd name="T14" fmla="*/ 0 w 437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7"/>
                <a:gd name="T25" fmla="*/ 0 h 105"/>
                <a:gd name="T26" fmla="*/ 437 w 437"/>
                <a:gd name="T27" fmla="*/ 105 h 1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7" h="105">
                  <a:moveTo>
                    <a:pt x="437" y="15"/>
                  </a:moveTo>
                  <a:lnTo>
                    <a:pt x="347" y="32"/>
                  </a:lnTo>
                  <a:lnTo>
                    <a:pt x="296" y="19"/>
                  </a:lnTo>
                  <a:cubicBezTo>
                    <a:pt x="258" y="0"/>
                    <a:pt x="275" y="2"/>
                    <a:pt x="249" y="2"/>
                  </a:cubicBezTo>
                  <a:lnTo>
                    <a:pt x="184" y="10"/>
                  </a:lnTo>
                  <a:cubicBezTo>
                    <a:pt x="153" y="24"/>
                    <a:pt x="133" y="30"/>
                    <a:pt x="107" y="45"/>
                  </a:cubicBezTo>
                  <a:cubicBezTo>
                    <a:pt x="86" y="57"/>
                    <a:pt x="69" y="73"/>
                    <a:pt x="47" y="83"/>
                  </a:cubicBezTo>
                  <a:lnTo>
                    <a:pt x="0" y="10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2335" y="2099"/>
              <a:ext cx="130" cy="54"/>
            </a:xfrm>
            <a:custGeom>
              <a:avLst/>
              <a:gdLst>
                <a:gd name="T0" fmla="*/ 0 w 330"/>
                <a:gd name="T1" fmla="*/ 0 h 132"/>
                <a:gd name="T2" fmla="*/ 0 w 330"/>
                <a:gd name="T3" fmla="*/ 0 h 132"/>
                <a:gd name="T4" fmla="*/ 0 w 330"/>
                <a:gd name="T5" fmla="*/ 0 h 132"/>
                <a:gd name="T6" fmla="*/ 0 w 330"/>
                <a:gd name="T7" fmla="*/ 0 h 132"/>
                <a:gd name="T8" fmla="*/ 0 w 330"/>
                <a:gd name="T9" fmla="*/ 0 h 132"/>
                <a:gd name="T10" fmla="*/ 0 w 330"/>
                <a:gd name="T11" fmla="*/ 0 h 132"/>
                <a:gd name="T12" fmla="*/ 0 w 330"/>
                <a:gd name="T13" fmla="*/ 0 h 132"/>
                <a:gd name="T14" fmla="*/ 0 w 330"/>
                <a:gd name="T15" fmla="*/ 0 h 132"/>
                <a:gd name="T16" fmla="*/ 0 w 330"/>
                <a:gd name="T17" fmla="*/ 0 h 132"/>
                <a:gd name="T18" fmla="*/ 0 w 330"/>
                <a:gd name="T19" fmla="*/ 0 h 132"/>
                <a:gd name="T20" fmla="*/ 0 w 330"/>
                <a:gd name="T21" fmla="*/ 0 h 132"/>
                <a:gd name="T22" fmla="*/ 0 w 330"/>
                <a:gd name="T23" fmla="*/ 0 h 132"/>
                <a:gd name="T24" fmla="*/ 0 w 330"/>
                <a:gd name="T25" fmla="*/ 0 h 132"/>
                <a:gd name="T26" fmla="*/ 0 w 330"/>
                <a:gd name="T27" fmla="*/ 0 h 132"/>
                <a:gd name="T28" fmla="*/ 0 w 330"/>
                <a:gd name="T29" fmla="*/ 0 h 132"/>
                <a:gd name="T30" fmla="*/ 0 w 330"/>
                <a:gd name="T31" fmla="*/ 0 h 132"/>
                <a:gd name="T32" fmla="*/ 0 w 330"/>
                <a:gd name="T33" fmla="*/ 0 h 132"/>
                <a:gd name="T34" fmla="*/ 0 w 330"/>
                <a:gd name="T35" fmla="*/ 0 h 132"/>
                <a:gd name="T36" fmla="*/ 0 w 330"/>
                <a:gd name="T37" fmla="*/ 0 h 1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0"/>
                <a:gd name="T58" fmla="*/ 0 h 132"/>
                <a:gd name="T59" fmla="*/ 330 w 330"/>
                <a:gd name="T60" fmla="*/ 132 h 1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0" h="132">
                  <a:moveTo>
                    <a:pt x="330" y="0"/>
                  </a:moveTo>
                  <a:lnTo>
                    <a:pt x="291" y="30"/>
                  </a:lnTo>
                  <a:lnTo>
                    <a:pt x="244" y="30"/>
                  </a:lnTo>
                  <a:lnTo>
                    <a:pt x="175" y="30"/>
                  </a:lnTo>
                  <a:lnTo>
                    <a:pt x="124" y="60"/>
                  </a:lnTo>
                  <a:lnTo>
                    <a:pt x="55" y="85"/>
                  </a:lnTo>
                  <a:lnTo>
                    <a:pt x="0" y="77"/>
                  </a:lnTo>
                  <a:lnTo>
                    <a:pt x="94" y="102"/>
                  </a:lnTo>
                  <a:lnTo>
                    <a:pt x="163" y="120"/>
                  </a:lnTo>
                  <a:lnTo>
                    <a:pt x="227" y="107"/>
                  </a:lnTo>
                  <a:lnTo>
                    <a:pt x="265" y="107"/>
                  </a:lnTo>
                  <a:lnTo>
                    <a:pt x="304" y="132"/>
                  </a:lnTo>
                  <a:lnTo>
                    <a:pt x="261" y="98"/>
                  </a:lnTo>
                  <a:lnTo>
                    <a:pt x="270" y="68"/>
                  </a:lnTo>
                  <a:lnTo>
                    <a:pt x="261" y="34"/>
                  </a:lnTo>
                  <a:lnTo>
                    <a:pt x="210" y="25"/>
                  </a:lnTo>
                  <a:lnTo>
                    <a:pt x="201" y="64"/>
                  </a:lnTo>
                  <a:lnTo>
                    <a:pt x="218" y="102"/>
                  </a:lnTo>
                  <a:lnTo>
                    <a:pt x="244" y="102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2497" y="2099"/>
              <a:ext cx="48" cy="32"/>
            </a:xfrm>
            <a:custGeom>
              <a:avLst/>
              <a:gdLst>
                <a:gd name="T0" fmla="*/ 0 w 120"/>
                <a:gd name="T1" fmla="*/ 0 h 77"/>
                <a:gd name="T2" fmla="*/ 0 w 120"/>
                <a:gd name="T3" fmla="*/ 0 h 77"/>
                <a:gd name="T4" fmla="*/ 0 w 120"/>
                <a:gd name="T5" fmla="*/ 0 h 77"/>
                <a:gd name="T6" fmla="*/ 0 w 120"/>
                <a:gd name="T7" fmla="*/ 0 h 77"/>
                <a:gd name="T8" fmla="*/ 0 w 120"/>
                <a:gd name="T9" fmla="*/ 0 h 77"/>
                <a:gd name="T10" fmla="*/ 0 w 120"/>
                <a:gd name="T11" fmla="*/ 0 h 77"/>
                <a:gd name="T12" fmla="*/ 0 w 120"/>
                <a:gd name="T13" fmla="*/ 0 h 77"/>
                <a:gd name="T14" fmla="*/ 0 w 120"/>
                <a:gd name="T15" fmla="*/ 0 h 77"/>
                <a:gd name="T16" fmla="*/ 0 w 120"/>
                <a:gd name="T17" fmla="*/ 0 h 77"/>
                <a:gd name="T18" fmla="*/ 0 w 120"/>
                <a:gd name="T19" fmla="*/ 0 h 77"/>
                <a:gd name="T20" fmla="*/ 0 w 120"/>
                <a:gd name="T21" fmla="*/ 0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0"/>
                <a:gd name="T34" fmla="*/ 0 h 77"/>
                <a:gd name="T35" fmla="*/ 120 w 12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0" h="77">
                  <a:moveTo>
                    <a:pt x="8" y="17"/>
                  </a:moveTo>
                  <a:lnTo>
                    <a:pt x="38" y="17"/>
                  </a:lnTo>
                  <a:lnTo>
                    <a:pt x="77" y="0"/>
                  </a:lnTo>
                  <a:lnTo>
                    <a:pt x="68" y="34"/>
                  </a:lnTo>
                  <a:lnTo>
                    <a:pt x="94" y="21"/>
                  </a:lnTo>
                  <a:lnTo>
                    <a:pt x="120" y="21"/>
                  </a:lnTo>
                  <a:lnTo>
                    <a:pt x="73" y="42"/>
                  </a:lnTo>
                  <a:lnTo>
                    <a:pt x="43" y="55"/>
                  </a:lnTo>
                  <a:lnTo>
                    <a:pt x="13" y="77"/>
                  </a:lnTo>
                  <a:lnTo>
                    <a:pt x="0" y="42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1993" y="2084"/>
              <a:ext cx="82" cy="159"/>
            </a:xfrm>
            <a:custGeom>
              <a:avLst/>
              <a:gdLst>
                <a:gd name="T0" fmla="*/ 0 w 206"/>
                <a:gd name="T1" fmla="*/ 0 h 399"/>
                <a:gd name="T2" fmla="*/ 0 w 206"/>
                <a:gd name="T3" fmla="*/ 0 h 399"/>
                <a:gd name="T4" fmla="*/ 0 w 206"/>
                <a:gd name="T5" fmla="*/ 0 h 399"/>
                <a:gd name="T6" fmla="*/ 0 w 206"/>
                <a:gd name="T7" fmla="*/ 0 h 399"/>
                <a:gd name="T8" fmla="*/ 0 w 206"/>
                <a:gd name="T9" fmla="*/ 0 h 399"/>
                <a:gd name="T10" fmla="*/ 0 w 206"/>
                <a:gd name="T11" fmla="*/ 0 h 399"/>
                <a:gd name="T12" fmla="*/ 0 w 206"/>
                <a:gd name="T13" fmla="*/ 0 h 399"/>
                <a:gd name="T14" fmla="*/ 0 w 206"/>
                <a:gd name="T15" fmla="*/ 0 h 399"/>
                <a:gd name="T16" fmla="*/ 0 w 206"/>
                <a:gd name="T17" fmla="*/ 0 h 399"/>
                <a:gd name="T18" fmla="*/ 0 w 206"/>
                <a:gd name="T19" fmla="*/ 0 h 399"/>
                <a:gd name="T20" fmla="*/ 0 w 206"/>
                <a:gd name="T21" fmla="*/ 0 h 399"/>
                <a:gd name="T22" fmla="*/ 0 w 206"/>
                <a:gd name="T23" fmla="*/ 0 h 399"/>
                <a:gd name="T24" fmla="*/ 0 w 206"/>
                <a:gd name="T25" fmla="*/ 0 h 399"/>
                <a:gd name="T26" fmla="*/ 0 w 206"/>
                <a:gd name="T27" fmla="*/ 0 h 399"/>
                <a:gd name="T28" fmla="*/ 0 w 206"/>
                <a:gd name="T29" fmla="*/ 0 h 399"/>
                <a:gd name="T30" fmla="*/ 0 w 206"/>
                <a:gd name="T31" fmla="*/ 0 h 3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6"/>
                <a:gd name="T49" fmla="*/ 0 h 399"/>
                <a:gd name="T50" fmla="*/ 206 w 206"/>
                <a:gd name="T51" fmla="*/ 399 h 3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6" h="399">
                  <a:moveTo>
                    <a:pt x="0" y="39"/>
                  </a:moveTo>
                  <a:lnTo>
                    <a:pt x="34" y="4"/>
                  </a:lnTo>
                  <a:lnTo>
                    <a:pt x="69" y="0"/>
                  </a:lnTo>
                  <a:lnTo>
                    <a:pt x="94" y="13"/>
                  </a:lnTo>
                  <a:lnTo>
                    <a:pt x="108" y="39"/>
                  </a:lnTo>
                  <a:lnTo>
                    <a:pt x="120" y="77"/>
                  </a:lnTo>
                  <a:lnTo>
                    <a:pt x="120" y="141"/>
                  </a:lnTo>
                  <a:lnTo>
                    <a:pt x="103" y="184"/>
                  </a:lnTo>
                  <a:lnTo>
                    <a:pt x="90" y="223"/>
                  </a:lnTo>
                  <a:lnTo>
                    <a:pt x="120" y="249"/>
                  </a:lnTo>
                  <a:lnTo>
                    <a:pt x="154" y="266"/>
                  </a:lnTo>
                  <a:lnTo>
                    <a:pt x="193" y="287"/>
                  </a:lnTo>
                  <a:lnTo>
                    <a:pt x="206" y="317"/>
                  </a:lnTo>
                  <a:lnTo>
                    <a:pt x="206" y="364"/>
                  </a:lnTo>
                  <a:lnTo>
                    <a:pt x="206" y="399"/>
                  </a:lnTo>
                  <a:lnTo>
                    <a:pt x="201" y="3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2023" y="2261"/>
              <a:ext cx="258" cy="231"/>
            </a:xfrm>
            <a:custGeom>
              <a:avLst/>
              <a:gdLst>
                <a:gd name="T0" fmla="*/ 0 w 647"/>
                <a:gd name="T1" fmla="*/ 0 h 588"/>
                <a:gd name="T2" fmla="*/ 0 w 647"/>
                <a:gd name="T3" fmla="*/ 0 h 588"/>
                <a:gd name="T4" fmla="*/ 0 w 647"/>
                <a:gd name="T5" fmla="*/ 0 h 588"/>
                <a:gd name="T6" fmla="*/ 0 w 647"/>
                <a:gd name="T7" fmla="*/ 0 h 588"/>
                <a:gd name="T8" fmla="*/ 0 w 647"/>
                <a:gd name="T9" fmla="*/ 0 h 588"/>
                <a:gd name="T10" fmla="*/ 0 w 647"/>
                <a:gd name="T11" fmla="*/ 0 h 588"/>
                <a:gd name="T12" fmla="*/ 0 w 647"/>
                <a:gd name="T13" fmla="*/ 0 h 588"/>
                <a:gd name="T14" fmla="*/ 0 w 647"/>
                <a:gd name="T15" fmla="*/ 0 h 588"/>
                <a:gd name="T16" fmla="*/ 0 w 647"/>
                <a:gd name="T17" fmla="*/ 0 h 588"/>
                <a:gd name="T18" fmla="*/ 0 w 647"/>
                <a:gd name="T19" fmla="*/ 0 h 588"/>
                <a:gd name="T20" fmla="*/ 0 w 647"/>
                <a:gd name="T21" fmla="*/ 0 h 588"/>
                <a:gd name="T22" fmla="*/ 0 w 647"/>
                <a:gd name="T23" fmla="*/ 0 h 5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588"/>
                <a:gd name="T38" fmla="*/ 647 w 647"/>
                <a:gd name="T39" fmla="*/ 588 h 5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588">
                  <a:moveTo>
                    <a:pt x="0" y="26"/>
                  </a:moveTo>
                  <a:lnTo>
                    <a:pt x="47" y="65"/>
                  </a:lnTo>
                  <a:lnTo>
                    <a:pt x="107" y="56"/>
                  </a:lnTo>
                  <a:lnTo>
                    <a:pt x="133" y="0"/>
                  </a:lnTo>
                  <a:lnTo>
                    <a:pt x="150" y="103"/>
                  </a:lnTo>
                  <a:lnTo>
                    <a:pt x="171" y="168"/>
                  </a:lnTo>
                  <a:lnTo>
                    <a:pt x="210" y="288"/>
                  </a:lnTo>
                  <a:lnTo>
                    <a:pt x="261" y="382"/>
                  </a:lnTo>
                  <a:lnTo>
                    <a:pt x="360" y="463"/>
                  </a:lnTo>
                  <a:lnTo>
                    <a:pt x="471" y="536"/>
                  </a:lnTo>
                  <a:lnTo>
                    <a:pt x="587" y="562"/>
                  </a:lnTo>
                  <a:lnTo>
                    <a:pt x="647" y="58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1351" y="2633"/>
              <a:ext cx="1135" cy="98"/>
            </a:xfrm>
            <a:custGeom>
              <a:avLst/>
              <a:gdLst>
                <a:gd name="T0" fmla="*/ 0 w 2845"/>
                <a:gd name="T1" fmla="*/ 0 h 245"/>
                <a:gd name="T2" fmla="*/ 0 w 2845"/>
                <a:gd name="T3" fmla="*/ 0 h 245"/>
                <a:gd name="T4" fmla="*/ 0 w 2845"/>
                <a:gd name="T5" fmla="*/ 0 h 245"/>
                <a:gd name="T6" fmla="*/ 0 w 2845"/>
                <a:gd name="T7" fmla="*/ 0 h 245"/>
                <a:gd name="T8" fmla="*/ 0 w 2845"/>
                <a:gd name="T9" fmla="*/ 0 h 245"/>
                <a:gd name="T10" fmla="*/ 0 w 2845"/>
                <a:gd name="T11" fmla="*/ 0 h 245"/>
                <a:gd name="T12" fmla="*/ 0 w 2845"/>
                <a:gd name="T13" fmla="*/ 0 h 245"/>
                <a:gd name="T14" fmla="*/ 0 w 2845"/>
                <a:gd name="T15" fmla="*/ 0 h 245"/>
                <a:gd name="T16" fmla="*/ 0 w 2845"/>
                <a:gd name="T17" fmla="*/ 0 h 245"/>
                <a:gd name="T18" fmla="*/ 0 w 2845"/>
                <a:gd name="T19" fmla="*/ 0 h 245"/>
                <a:gd name="T20" fmla="*/ 0 w 2845"/>
                <a:gd name="T21" fmla="*/ 0 h 245"/>
                <a:gd name="T22" fmla="*/ 0 w 2845"/>
                <a:gd name="T23" fmla="*/ 0 h 245"/>
                <a:gd name="T24" fmla="*/ 0 w 2845"/>
                <a:gd name="T25" fmla="*/ 0 h 245"/>
                <a:gd name="T26" fmla="*/ 0 w 2845"/>
                <a:gd name="T27" fmla="*/ 0 h 245"/>
                <a:gd name="T28" fmla="*/ 0 w 2845"/>
                <a:gd name="T29" fmla="*/ 0 h 245"/>
                <a:gd name="T30" fmla="*/ 0 w 2845"/>
                <a:gd name="T31" fmla="*/ 0 h 245"/>
                <a:gd name="T32" fmla="*/ 0 w 2845"/>
                <a:gd name="T33" fmla="*/ 0 h 245"/>
                <a:gd name="T34" fmla="*/ 0 w 2845"/>
                <a:gd name="T35" fmla="*/ 0 h 245"/>
                <a:gd name="T36" fmla="*/ 0 w 2845"/>
                <a:gd name="T37" fmla="*/ 0 h 245"/>
                <a:gd name="T38" fmla="*/ 0 w 2845"/>
                <a:gd name="T39" fmla="*/ 0 h 245"/>
                <a:gd name="T40" fmla="*/ 0 w 2845"/>
                <a:gd name="T41" fmla="*/ 0 h 245"/>
                <a:gd name="T42" fmla="*/ 0 w 2845"/>
                <a:gd name="T43" fmla="*/ 0 h 245"/>
                <a:gd name="T44" fmla="*/ 0 w 2845"/>
                <a:gd name="T45" fmla="*/ 0 h 245"/>
                <a:gd name="T46" fmla="*/ 0 w 2845"/>
                <a:gd name="T47" fmla="*/ 0 h 245"/>
                <a:gd name="T48" fmla="*/ 0 w 2845"/>
                <a:gd name="T49" fmla="*/ 0 h 245"/>
                <a:gd name="T50" fmla="*/ 0 w 2845"/>
                <a:gd name="T51" fmla="*/ 0 h 245"/>
                <a:gd name="T52" fmla="*/ 0 w 2845"/>
                <a:gd name="T53" fmla="*/ 0 h 245"/>
                <a:gd name="T54" fmla="*/ 0 w 2845"/>
                <a:gd name="T55" fmla="*/ 0 h 245"/>
                <a:gd name="T56" fmla="*/ 0 w 2845"/>
                <a:gd name="T57" fmla="*/ 0 h 245"/>
                <a:gd name="T58" fmla="*/ 0 w 2845"/>
                <a:gd name="T59" fmla="*/ 0 h 2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45"/>
                <a:gd name="T91" fmla="*/ 0 h 245"/>
                <a:gd name="T92" fmla="*/ 2845 w 2845"/>
                <a:gd name="T93" fmla="*/ 245 h 2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45" h="245">
                  <a:moveTo>
                    <a:pt x="0" y="160"/>
                  </a:moveTo>
                  <a:lnTo>
                    <a:pt x="145" y="185"/>
                  </a:lnTo>
                  <a:lnTo>
                    <a:pt x="395" y="225"/>
                  </a:lnTo>
                  <a:lnTo>
                    <a:pt x="520" y="220"/>
                  </a:lnTo>
                  <a:lnTo>
                    <a:pt x="640" y="200"/>
                  </a:lnTo>
                  <a:lnTo>
                    <a:pt x="845" y="160"/>
                  </a:lnTo>
                  <a:lnTo>
                    <a:pt x="1080" y="140"/>
                  </a:lnTo>
                  <a:lnTo>
                    <a:pt x="1290" y="120"/>
                  </a:lnTo>
                  <a:lnTo>
                    <a:pt x="1425" y="110"/>
                  </a:lnTo>
                  <a:lnTo>
                    <a:pt x="1545" y="95"/>
                  </a:lnTo>
                  <a:lnTo>
                    <a:pt x="1605" y="85"/>
                  </a:lnTo>
                  <a:lnTo>
                    <a:pt x="1715" y="115"/>
                  </a:lnTo>
                  <a:lnTo>
                    <a:pt x="1845" y="120"/>
                  </a:lnTo>
                  <a:lnTo>
                    <a:pt x="1925" y="200"/>
                  </a:lnTo>
                  <a:lnTo>
                    <a:pt x="2010" y="230"/>
                  </a:lnTo>
                  <a:lnTo>
                    <a:pt x="2235" y="240"/>
                  </a:lnTo>
                  <a:lnTo>
                    <a:pt x="2345" y="240"/>
                  </a:lnTo>
                  <a:lnTo>
                    <a:pt x="2525" y="245"/>
                  </a:lnTo>
                  <a:lnTo>
                    <a:pt x="2610" y="220"/>
                  </a:lnTo>
                  <a:lnTo>
                    <a:pt x="2645" y="150"/>
                  </a:lnTo>
                  <a:lnTo>
                    <a:pt x="2485" y="145"/>
                  </a:lnTo>
                  <a:lnTo>
                    <a:pt x="2700" y="145"/>
                  </a:lnTo>
                  <a:lnTo>
                    <a:pt x="2800" y="140"/>
                  </a:lnTo>
                  <a:lnTo>
                    <a:pt x="2845" y="110"/>
                  </a:lnTo>
                  <a:lnTo>
                    <a:pt x="2845" y="55"/>
                  </a:lnTo>
                  <a:lnTo>
                    <a:pt x="2820" y="10"/>
                  </a:lnTo>
                  <a:lnTo>
                    <a:pt x="2785" y="0"/>
                  </a:lnTo>
                  <a:lnTo>
                    <a:pt x="2670" y="0"/>
                  </a:lnTo>
                  <a:lnTo>
                    <a:pt x="2550" y="10"/>
                  </a:lnTo>
                  <a:lnTo>
                    <a:pt x="2505" y="1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1670" y="2810"/>
              <a:ext cx="209" cy="341"/>
            </a:xfrm>
            <a:custGeom>
              <a:avLst/>
              <a:gdLst>
                <a:gd name="T0" fmla="*/ 0 w 525"/>
                <a:gd name="T1" fmla="*/ 0 h 855"/>
                <a:gd name="T2" fmla="*/ 0 w 525"/>
                <a:gd name="T3" fmla="*/ 0 h 855"/>
                <a:gd name="T4" fmla="*/ 0 w 525"/>
                <a:gd name="T5" fmla="*/ 0 h 855"/>
                <a:gd name="T6" fmla="*/ 0 w 525"/>
                <a:gd name="T7" fmla="*/ 0 h 855"/>
                <a:gd name="T8" fmla="*/ 0 w 525"/>
                <a:gd name="T9" fmla="*/ 0 h 855"/>
                <a:gd name="T10" fmla="*/ 0 w 525"/>
                <a:gd name="T11" fmla="*/ 0 h 855"/>
                <a:gd name="T12" fmla="*/ 0 w 525"/>
                <a:gd name="T13" fmla="*/ 0 h 855"/>
                <a:gd name="T14" fmla="*/ 0 w 525"/>
                <a:gd name="T15" fmla="*/ 0 h 855"/>
                <a:gd name="T16" fmla="*/ 0 w 525"/>
                <a:gd name="T17" fmla="*/ 0 h 855"/>
                <a:gd name="T18" fmla="*/ 0 w 525"/>
                <a:gd name="T19" fmla="*/ 0 h 855"/>
                <a:gd name="T20" fmla="*/ 0 w 525"/>
                <a:gd name="T21" fmla="*/ 0 h 8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5"/>
                <a:gd name="T34" fmla="*/ 0 h 855"/>
                <a:gd name="T35" fmla="*/ 525 w 525"/>
                <a:gd name="T36" fmla="*/ 855 h 8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5" h="855">
                  <a:moveTo>
                    <a:pt x="0" y="0"/>
                  </a:moveTo>
                  <a:lnTo>
                    <a:pt x="85" y="65"/>
                  </a:lnTo>
                  <a:lnTo>
                    <a:pt x="150" y="140"/>
                  </a:lnTo>
                  <a:lnTo>
                    <a:pt x="200" y="255"/>
                  </a:lnTo>
                  <a:lnTo>
                    <a:pt x="250" y="370"/>
                  </a:lnTo>
                  <a:lnTo>
                    <a:pt x="280" y="490"/>
                  </a:lnTo>
                  <a:lnTo>
                    <a:pt x="295" y="565"/>
                  </a:lnTo>
                  <a:lnTo>
                    <a:pt x="310" y="615"/>
                  </a:lnTo>
                  <a:lnTo>
                    <a:pt x="380" y="700"/>
                  </a:lnTo>
                  <a:lnTo>
                    <a:pt x="455" y="770"/>
                  </a:lnTo>
                  <a:lnTo>
                    <a:pt x="525" y="85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1583" y="2923"/>
              <a:ext cx="172" cy="56"/>
            </a:xfrm>
            <a:custGeom>
              <a:avLst/>
              <a:gdLst>
                <a:gd name="T0" fmla="*/ 0 w 440"/>
                <a:gd name="T1" fmla="*/ 0 h 140"/>
                <a:gd name="T2" fmla="*/ 0 w 440"/>
                <a:gd name="T3" fmla="*/ 0 h 140"/>
                <a:gd name="T4" fmla="*/ 0 w 440"/>
                <a:gd name="T5" fmla="*/ 0 h 140"/>
                <a:gd name="T6" fmla="*/ 0 w 440"/>
                <a:gd name="T7" fmla="*/ 0 h 140"/>
                <a:gd name="T8" fmla="*/ 0 w 440"/>
                <a:gd name="T9" fmla="*/ 0 h 140"/>
                <a:gd name="T10" fmla="*/ 0 w 440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0"/>
                <a:gd name="T19" fmla="*/ 0 h 140"/>
                <a:gd name="T20" fmla="*/ 440 w 440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0" h="140">
                  <a:moveTo>
                    <a:pt x="0" y="20"/>
                  </a:moveTo>
                  <a:lnTo>
                    <a:pt x="95" y="0"/>
                  </a:lnTo>
                  <a:lnTo>
                    <a:pt x="205" y="20"/>
                  </a:lnTo>
                  <a:lnTo>
                    <a:pt x="300" y="60"/>
                  </a:lnTo>
                  <a:lnTo>
                    <a:pt x="360" y="100"/>
                  </a:lnTo>
                  <a:lnTo>
                    <a:pt x="440" y="1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2730" y="2898"/>
              <a:ext cx="226" cy="306"/>
            </a:xfrm>
            <a:custGeom>
              <a:avLst/>
              <a:gdLst>
                <a:gd name="T0" fmla="*/ 0 w 565"/>
                <a:gd name="T1" fmla="*/ 0 h 770"/>
                <a:gd name="T2" fmla="*/ 0 w 565"/>
                <a:gd name="T3" fmla="*/ 0 h 770"/>
                <a:gd name="T4" fmla="*/ 0 w 565"/>
                <a:gd name="T5" fmla="*/ 0 h 770"/>
                <a:gd name="T6" fmla="*/ 0 w 565"/>
                <a:gd name="T7" fmla="*/ 0 h 770"/>
                <a:gd name="T8" fmla="*/ 0 w 565"/>
                <a:gd name="T9" fmla="*/ 0 h 770"/>
                <a:gd name="T10" fmla="*/ 0 w 565"/>
                <a:gd name="T11" fmla="*/ 0 h 770"/>
                <a:gd name="T12" fmla="*/ 0 w 565"/>
                <a:gd name="T13" fmla="*/ 0 h 770"/>
                <a:gd name="T14" fmla="*/ 0 w 565"/>
                <a:gd name="T15" fmla="*/ 0 h 770"/>
                <a:gd name="T16" fmla="*/ 0 w 565"/>
                <a:gd name="T17" fmla="*/ 0 h 770"/>
                <a:gd name="T18" fmla="*/ 0 w 565"/>
                <a:gd name="T19" fmla="*/ 0 h 770"/>
                <a:gd name="T20" fmla="*/ 0 w 565"/>
                <a:gd name="T21" fmla="*/ 0 h 770"/>
                <a:gd name="T22" fmla="*/ 0 w 565"/>
                <a:gd name="T23" fmla="*/ 0 h 770"/>
                <a:gd name="T24" fmla="*/ 0 w 565"/>
                <a:gd name="T25" fmla="*/ 0 h 770"/>
                <a:gd name="T26" fmla="*/ 0 w 565"/>
                <a:gd name="T27" fmla="*/ 0 h 770"/>
                <a:gd name="T28" fmla="*/ 0 w 565"/>
                <a:gd name="T29" fmla="*/ 0 h 770"/>
                <a:gd name="T30" fmla="*/ 0 w 565"/>
                <a:gd name="T31" fmla="*/ 0 h 770"/>
                <a:gd name="T32" fmla="*/ 0 w 565"/>
                <a:gd name="T33" fmla="*/ 0 h 770"/>
                <a:gd name="T34" fmla="*/ 0 w 565"/>
                <a:gd name="T35" fmla="*/ 0 h 770"/>
                <a:gd name="T36" fmla="*/ 0 w 565"/>
                <a:gd name="T37" fmla="*/ 0 h 7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770"/>
                <a:gd name="T59" fmla="*/ 565 w 565"/>
                <a:gd name="T60" fmla="*/ 770 h 7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770">
                  <a:moveTo>
                    <a:pt x="475" y="0"/>
                  </a:moveTo>
                  <a:lnTo>
                    <a:pt x="370" y="50"/>
                  </a:lnTo>
                  <a:lnTo>
                    <a:pt x="305" y="105"/>
                  </a:lnTo>
                  <a:lnTo>
                    <a:pt x="250" y="165"/>
                  </a:lnTo>
                  <a:lnTo>
                    <a:pt x="207" y="264"/>
                  </a:lnTo>
                  <a:lnTo>
                    <a:pt x="185" y="365"/>
                  </a:lnTo>
                  <a:lnTo>
                    <a:pt x="260" y="315"/>
                  </a:lnTo>
                  <a:lnTo>
                    <a:pt x="320" y="235"/>
                  </a:lnTo>
                  <a:lnTo>
                    <a:pt x="435" y="185"/>
                  </a:lnTo>
                  <a:lnTo>
                    <a:pt x="565" y="170"/>
                  </a:lnTo>
                  <a:lnTo>
                    <a:pt x="383" y="199"/>
                  </a:lnTo>
                  <a:lnTo>
                    <a:pt x="305" y="250"/>
                  </a:lnTo>
                  <a:lnTo>
                    <a:pt x="245" y="310"/>
                  </a:lnTo>
                  <a:lnTo>
                    <a:pt x="185" y="355"/>
                  </a:lnTo>
                  <a:lnTo>
                    <a:pt x="164" y="465"/>
                  </a:lnTo>
                  <a:cubicBezTo>
                    <a:pt x="151" y="521"/>
                    <a:pt x="143" y="538"/>
                    <a:pt x="130" y="585"/>
                  </a:cubicBezTo>
                  <a:cubicBezTo>
                    <a:pt x="118" y="617"/>
                    <a:pt x="105" y="635"/>
                    <a:pt x="95" y="655"/>
                  </a:cubicBezTo>
                  <a:lnTo>
                    <a:pt x="70" y="705"/>
                  </a:lnTo>
                  <a:lnTo>
                    <a:pt x="0" y="7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4538" y="2589"/>
              <a:ext cx="15" cy="40"/>
            </a:xfrm>
            <a:custGeom>
              <a:avLst/>
              <a:gdLst>
                <a:gd name="T0" fmla="*/ 0 w 39"/>
                <a:gd name="T1" fmla="*/ 0 h 107"/>
                <a:gd name="T2" fmla="*/ 0 w 39"/>
                <a:gd name="T3" fmla="*/ 0 h 107"/>
                <a:gd name="T4" fmla="*/ 0 w 39"/>
                <a:gd name="T5" fmla="*/ 0 h 107"/>
                <a:gd name="T6" fmla="*/ 0 w 39"/>
                <a:gd name="T7" fmla="*/ 0 h 107"/>
                <a:gd name="T8" fmla="*/ 0 w 39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07"/>
                <a:gd name="T17" fmla="*/ 39 w 39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07">
                  <a:moveTo>
                    <a:pt x="39" y="0"/>
                  </a:moveTo>
                  <a:lnTo>
                    <a:pt x="4" y="17"/>
                  </a:lnTo>
                  <a:lnTo>
                    <a:pt x="0" y="51"/>
                  </a:lnTo>
                  <a:lnTo>
                    <a:pt x="13" y="90"/>
                  </a:lnTo>
                  <a:lnTo>
                    <a:pt x="34" y="1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4489" y="2581"/>
              <a:ext cx="9" cy="34"/>
            </a:xfrm>
            <a:custGeom>
              <a:avLst/>
              <a:gdLst>
                <a:gd name="T0" fmla="*/ 0 w 22"/>
                <a:gd name="T1" fmla="*/ 0 h 81"/>
                <a:gd name="T2" fmla="*/ 0 w 22"/>
                <a:gd name="T3" fmla="*/ 0 h 81"/>
                <a:gd name="T4" fmla="*/ 0 w 22"/>
                <a:gd name="T5" fmla="*/ 0 h 81"/>
                <a:gd name="T6" fmla="*/ 0 60000 65536"/>
                <a:gd name="T7" fmla="*/ 0 60000 65536"/>
                <a:gd name="T8" fmla="*/ 0 60000 65536"/>
                <a:gd name="T9" fmla="*/ 0 w 22"/>
                <a:gd name="T10" fmla="*/ 0 h 81"/>
                <a:gd name="T11" fmla="*/ 22 w 22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81">
                  <a:moveTo>
                    <a:pt x="22" y="0"/>
                  </a:moveTo>
                  <a:lnTo>
                    <a:pt x="0" y="30"/>
                  </a:lnTo>
                  <a:lnTo>
                    <a:pt x="5" y="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222"/>
            <p:cNvSpPr>
              <a:spLocks noChangeShapeType="1"/>
            </p:cNvSpPr>
            <p:nvPr/>
          </p:nvSpPr>
          <p:spPr bwMode="auto">
            <a:xfrm flipH="1">
              <a:off x="2442" y="1808"/>
              <a:ext cx="306" cy="6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23"/>
            <p:cNvSpPr>
              <a:spLocks noChangeShapeType="1"/>
            </p:cNvSpPr>
            <p:nvPr/>
          </p:nvSpPr>
          <p:spPr bwMode="auto">
            <a:xfrm>
              <a:off x="2449" y="2687"/>
              <a:ext cx="406" cy="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1" name="AutoShape 123"/>
          <p:cNvSpPr>
            <a:spLocks noChangeArrowheads="1"/>
          </p:cNvSpPr>
          <p:nvPr/>
        </p:nvSpPr>
        <p:spPr bwMode="auto">
          <a:xfrm rot="10800000">
            <a:off x="3918334" y="3815421"/>
            <a:ext cx="735012" cy="168275"/>
          </a:xfrm>
          <a:prstGeom prst="rightArrow">
            <a:avLst>
              <a:gd name="adj1" fmla="val 50000"/>
              <a:gd name="adj2" fmla="val 173342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" name="AutoShape 122"/>
          <p:cNvSpPr>
            <a:spLocks noChangeArrowheads="1"/>
          </p:cNvSpPr>
          <p:nvPr/>
        </p:nvSpPr>
        <p:spPr bwMode="auto">
          <a:xfrm>
            <a:off x="5942286" y="4218756"/>
            <a:ext cx="828675" cy="201612"/>
          </a:xfrm>
          <a:prstGeom prst="rightArrow">
            <a:avLst>
              <a:gd name="adj1" fmla="val 50000"/>
              <a:gd name="adj2" fmla="val 171527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AutoShape 124"/>
          <p:cNvSpPr>
            <a:spLocks noChangeArrowheads="1"/>
          </p:cNvSpPr>
          <p:nvPr/>
        </p:nvSpPr>
        <p:spPr bwMode="auto">
          <a:xfrm rot="12456216">
            <a:off x="5036590" y="3884504"/>
            <a:ext cx="515937" cy="125412"/>
          </a:xfrm>
          <a:prstGeom prst="rightArrow">
            <a:avLst>
              <a:gd name="adj1" fmla="val 50000"/>
              <a:gd name="adj2" fmla="val 172195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AutoShape 121"/>
          <p:cNvSpPr>
            <a:spLocks noChangeArrowheads="1"/>
          </p:cNvSpPr>
          <p:nvPr/>
        </p:nvSpPr>
        <p:spPr bwMode="auto">
          <a:xfrm rot="2320394">
            <a:off x="5939386" y="4622966"/>
            <a:ext cx="490537" cy="155575"/>
          </a:xfrm>
          <a:prstGeom prst="rightArrow">
            <a:avLst>
              <a:gd name="adj1" fmla="val 50000"/>
              <a:gd name="adj2" fmla="val 173404"/>
            </a:avLst>
          </a:prstGeom>
          <a:solidFill>
            <a:srgbClr val="FF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9808" y="914400"/>
            <a:ext cx="7735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využití tricepsu – otočení lokte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snaha „dosáhnout“ co nejdál – práce svalů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Pozice hlavy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6" name="내용 개체 틀 3" descr="IMG_0027"/>
          <p:cNvPicPr>
            <a:picLocks noGrp="1"/>
          </p:cNvPicPr>
          <p:nvPr/>
        </p:nvPicPr>
        <p:blipFill>
          <a:blip r:embed="rId4" cstate="print"/>
          <a:srcRect r="40738"/>
          <a:stretch>
            <a:fillRect/>
          </a:stretch>
        </p:blipFill>
        <p:spPr bwMode="auto">
          <a:xfrm>
            <a:off x="918177" y="2565674"/>
            <a:ext cx="319881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589689" y="3361011"/>
            <a:ext cx="588963" cy="5969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 altLang="ko-KR">
              <a:ea typeface="굴림" pitchFamily="34" charset="-127"/>
            </a:endParaRPr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2338989" y="3646761"/>
            <a:ext cx="7938" cy="24892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>
            <a:off x="1410302" y="3646761"/>
            <a:ext cx="7937" cy="24892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cxnSp>
      <p:pic>
        <p:nvPicPr>
          <p:cNvPr id="10" name="Picture 2" descr="K:\동원\IMG_0014.JPG"/>
          <p:cNvPicPr>
            <a:picLocks noGrp="1" noChangeAspect="1" noChangeArrowheads="1"/>
          </p:cNvPicPr>
          <p:nvPr/>
        </p:nvPicPr>
        <p:blipFill>
          <a:blip r:embed="rId5" cstate="print"/>
          <a:srcRect t="10524" b="3967"/>
          <a:stretch>
            <a:fillRect/>
          </a:stretch>
        </p:blipFill>
        <p:spPr bwMode="auto">
          <a:xfrm>
            <a:off x="4990114" y="2065611"/>
            <a:ext cx="36210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타원 9"/>
          <p:cNvSpPr>
            <a:spLocks noChangeArrowheads="1"/>
          </p:cNvSpPr>
          <p:nvPr/>
        </p:nvSpPr>
        <p:spPr bwMode="auto">
          <a:xfrm>
            <a:off x="6418864" y="3208611"/>
            <a:ext cx="514350" cy="511175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ko-KR" b="0">
              <a:ea typeface="굴림" pitchFamily="34" charset="-127"/>
            </a:endParaRPr>
          </a:p>
        </p:txBody>
      </p:sp>
      <p:cxnSp>
        <p:nvCxnSpPr>
          <p:cNvPr id="12" name="직선 연결선 10"/>
          <p:cNvCxnSpPr>
            <a:cxnSpLocks noChangeShapeType="1"/>
          </p:cNvCxnSpPr>
          <p:nvPr/>
        </p:nvCxnSpPr>
        <p:spPr bwMode="auto">
          <a:xfrm rot="5400000">
            <a:off x="5025832" y="5173143"/>
            <a:ext cx="278606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직선 연결선 11"/>
          <p:cNvCxnSpPr>
            <a:cxnSpLocks noChangeShapeType="1"/>
          </p:cNvCxnSpPr>
          <p:nvPr/>
        </p:nvCxnSpPr>
        <p:spPr bwMode="auto">
          <a:xfrm rot="5400000">
            <a:off x="5561614" y="5208862"/>
            <a:ext cx="27146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8" name="TextBox 17"/>
          <p:cNvSpPr txBox="1"/>
          <p:nvPr/>
        </p:nvSpPr>
        <p:spPr>
          <a:xfrm>
            <a:off x="746234" y="1166648"/>
            <a:ext cx="815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Hlava by měla být nad páteří a co nejuvolněnější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Přednátah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560" y="966952"/>
            <a:ext cx="8029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Pozice, kdy se dostává přední ruka do osy s rameny 	– tlak přední ruky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Zvednutí přední ruky – výhody a nevýhody tahu 	zvrchu x zespod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Přednátah by měl být plynulý přechod mezi 	přípravou k výstřelu a začátkem tahu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Oval 126"/>
          <p:cNvSpPr>
            <a:spLocks noChangeArrowheads="1"/>
          </p:cNvSpPr>
          <p:nvPr/>
        </p:nvSpPr>
        <p:spPr bwMode="auto">
          <a:xfrm>
            <a:off x="409739" y="4242675"/>
            <a:ext cx="1804987" cy="1727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ko-KR">
              <a:ea typeface="굴림" pitchFamily="34" charset="-127"/>
            </a:endParaRPr>
          </a:p>
        </p:txBody>
      </p:sp>
      <p:sp>
        <p:nvSpPr>
          <p:cNvPr id="8" name="Oval 127"/>
          <p:cNvSpPr>
            <a:spLocks noChangeArrowheads="1"/>
          </p:cNvSpPr>
          <p:nvPr/>
        </p:nvSpPr>
        <p:spPr bwMode="auto">
          <a:xfrm>
            <a:off x="724064" y="4530013"/>
            <a:ext cx="1201737" cy="1152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ko-KR">
              <a:ea typeface="굴림" pitchFamily="34" charset="-127"/>
            </a:endParaRPr>
          </a:p>
        </p:txBody>
      </p:sp>
      <p:sp>
        <p:nvSpPr>
          <p:cNvPr id="9" name="Oval 128"/>
          <p:cNvSpPr>
            <a:spLocks noChangeArrowheads="1"/>
          </p:cNvSpPr>
          <p:nvPr/>
        </p:nvSpPr>
        <p:spPr bwMode="auto">
          <a:xfrm>
            <a:off x="1036801" y="4818938"/>
            <a:ext cx="601663" cy="574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ko-KR">
              <a:ea typeface="굴림" pitchFamily="34" charset="-127"/>
            </a:endParaRPr>
          </a:p>
        </p:txBody>
      </p:sp>
      <p:grpSp>
        <p:nvGrpSpPr>
          <p:cNvPr id="10" name="Group 4"/>
          <p:cNvGrpSpPr>
            <a:grpSpLocks noGrp="1"/>
          </p:cNvGrpSpPr>
          <p:nvPr/>
        </p:nvGrpSpPr>
        <p:grpSpPr bwMode="auto">
          <a:xfrm>
            <a:off x="1241589" y="4544300"/>
            <a:ext cx="7383462" cy="1331913"/>
            <a:chOff x="2508" y="3172"/>
            <a:chExt cx="2476" cy="487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0800000">
              <a:off x="3113" y="3309"/>
              <a:ext cx="100" cy="23"/>
            </a:xfrm>
            <a:custGeom>
              <a:avLst/>
              <a:gdLst>
                <a:gd name="T0" fmla="*/ 0 w 252"/>
                <a:gd name="T1" fmla="*/ 0 h 57"/>
                <a:gd name="T2" fmla="*/ 0 w 252"/>
                <a:gd name="T3" fmla="*/ 0 h 57"/>
                <a:gd name="T4" fmla="*/ 0 w 252"/>
                <a:gd name="T5" fmla="*/ 0 h 57"/>
                <a:gd name="T6" fmla="*/ 0 w 252"/>
                <a:gd name="T7" fmla="*/ 0 h 57"/>
                <a:gd name="T8" fmla="*/ 0 w 252"/>
                <a:gd name="T9" fmla="*/ 0 h 57"/>
                <a:gd name="T10" fmla="*/ 0 w 25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2"/>
                <a:gd name="T19" fmla="*/ 0 h 57"/>
                <a:gd name="T20" fmla="*/ 252 w 252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2" h="57">
                  <a:moveTo>
                    <a:pt x="0" y="6"/>
                  </a:moveTo>
                  <a:lnTo>
                    <a:pt x="210" y="57"/>
                  </a:lnTo>
                  <a:lnTo>
                    <a:pt x="237" y="45"/>
                  </a:lnTo>
                  <a:lnTo>
                    <a:pt x="252" y="16"/>
                  </a:lnTo>
                  <a:lnTo>
                    <a:pt x="22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D9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825" y="3368"/>
              <a:ext cx="954" cy="291"/>
            </a:xfrm>
            <a:custGeom>
              <a:avLst/>
              <a:gdLst/>
              <a:ahLst/>
              <a:cxnLst>
                <a:cxn ang="0">
                  <a:pos x="2" y="180"/>
                </a:cxn>
                <a:cxn ang="0">
                  <a:pos x="59" y="202"/>
                </a:cxn>
                <a:cxn ang="0">
                  <a:pos x="117" y="217"/>
                </a:cxn>
                <a:cxn ang="0">
                  <a:pos x="163" y="228"/>
                </a:cxn>
                <a:cxn ang="0">
                  <a:pos x="208" y="245"/>
                </a:cxn>
                <a:cxn ang="0">
                  <a:pos x="274" y="272"/>
                </a:cxn>
                <a:cxn ang="0">
                  <a:pos x="348" y="288"/>
                </a:cxn>
                <a:cxn ang="0">
                  <a:pos x="420" y="288"/>
                </a:cxn>
                <a:cxn ang="0">
                  <a:pos x="465" y="288"/>
                </a:cxn>
                <a:cxn ang="0">
                  <a:pos x="518" y="279"/>
                </a:cxn>
                <a:cxn ang="0">
                  <a:pos x="588" y="286"/>
                </a:cxn>
                <a:cxn ang="0">
                  <a:pos x="643" y="291"/>
                </a:cxn>
                <a:cxn ang="0">
                  <a:pos x="708" y="277"/>
                </a:cxn>
                <a:cxn ang="0">
                  <a:pos x="787" y="246"/>
                </a:cxn>
                <a:cxn ang="0">
                  <a:pos x="850" y="207"/>
                </a:cxn>
                <a:cxn ang="0">
                  <a:pos x="890" y="181"/>
                </a:cxn>
                <a:cxn ang="0">
                  <a:pos x="929" y="147"/>
                </a:cxn>
                <a:cxn ang="0">
                  <a:pos x="954" y="130"/>
                </a:cxn>
                <a:cxn ang="0">
                  <a:pos x="926" y="101"/>
                </a:cxn>
                <a:cxn ang="0">
                  <a:pos x="909" y="58"/>
                </a:cxn>
                <a:cxn ang="0">
                  <a:pos x="831" y="50"/>
                </a:cxn>
                <a:cxn ang="0">
                  <a:pos x="768" y="43"/>
                </a:cxn>
                <a:cxn ang="0">
                  <a:pos x="711" y="38"/>
                </a:cxn>
                <a:cxn ang="0">
                  <a:pos x="638" y="27"/>
                </a:cxn>
                <a:cxn ang="0">
                  <a:pos x="657" y="62"/>
                </a:cxn>
                <a:cxn ang="0">
                  <a:pos x="658" y="92"/>
                </a:cxn>
                <a:cxn ang="0">
                  <a:pos x="651" y="139"/>
                </a:cxn>
                <a:cxn ang="0">
                  <a:pos x="621" y="188"/>
                </a:cxn>
                <a:cxn ang="0">
                  <a:pos x="581" y="219"/>
                </a:cxn>
                <a:cxn ang="0">
                  <a:pos x="530" y="233"/>
                </a:cxn>
                <a:cxn ang="0">
                  <a:pos x="454" y="241"/>
                </a:cxn>
                <a:cxn ang="0">
                  <a:pos x="393" y="224"/>
                </a:cxn>
                <a:cxn ang="0">
                  <a:pos x="351" y="198"/>
                </a:cxn>
                <a:cxn ang="0">
                  <a:pos x="325" y="172"/>
                </a:cxn>
                <a:cxn ang="0">
                  <a:pos x="300" y="134"/>
                </a:cxn>
                <a:cxn ang="0">
                  <a:pos x="298" y="113"/>
                </a:cxn>
                <a:cxn ang="0">
                  <a:pos x="300" y="77"/>
                </a:cxn>
                <a:cxn ang="0">
                  <a:pos x="306" y="41"/>
                </a:cxn>
                <a:cxn ang="0">
                  <a:pos x="323" y="21"/>
                </a:cxn>
                <a:cxn ang="0">
                  <a:pos x="342" y="2"/>
                </a:cxn>
                <a:cxn ang="0">
                  <a:pos x="317" y="0"/>
                </a:cxn>
                <a:cxn ang="0">
                  <a:pos x="269" y="17"/>
                </a:cxn>
                <a:cxn ang="0">
                  <a:pos x="207" y="21"/>
                </a:cxn>
                <a:cxn ang="0">
                  <a:pos x="171" y="33"/>
                </a:cxn>
                <a:cxn ang="0">
                  <a:pos x="117" y="38"/>
                </a:cxn>
                <a:cxn ang="0">
                  <a:pos x="68" y="34"/>
                </a:cxn>
                <a:cxn ang="0">
                  <a:pos x="23" y="38"/>
                </a:cxn>
                <a:cxn ang="0">
                  <a:pos x="4" y="45"/>
                </a:cxn>
                <a:cxn ang="0">
                  <a:pos x="2" y="79"/>
                </a:cxn>
                <a:cxn ang="0">
                  <a:pos x="0" y="113"/>
                </a:cxn>
                <a:cxn ang="0">
                  <a:pos x="0" y="163"/>
                </a:cxn>
                <a:cxn ang="0">
                  <a:pos x="2" y="180"/>
                </a:cxn>
              </a:cxnLst>
              <a:rect l="0" t="0" r="r" b="b"/>
              <a:pathLst>
                <a:path w="954" h="291">
                  <a:moveTo>
                    <a:pt x="2" y="180"/>
                  </a:moveTo>
                  <a:lnTo>
                    <a:pt x="59" y="202"/>
                  </a:lnTo>
                  <a:lnTo>
                    <a:pt x="117" y="217"/>
                  </a:lnTo>
                  <a:lnTo>
                    <a:pt x="163" y="228"/>
                  </a:lnTo>
                  <a:lnTo>
                    <a:pt x="208" y="245"/>
                  </a:lnTo>
                  <a:lnTo>
                    <a:pt x="274" y="272"/>
                  </a:lnTo>
                  <a:lnTo>
                    <a:pt x="348" y="288"/>
                  </a:lnTo>
                  <a:lnTo>
                    <a:pt x="420" y="288"/>
                  </a:lnTo>
                  <a:lnTo>
                    <a:pt x="465" y="288"/>
                  </a:lnTo>
                  <a:lnTo>
                    <a:pt x="518" y="279"/>
                  </a:lnTo>
                  <a:lnTo>
                    <a:pt x="588" y="286"/>
                  </a:lnTo>
                  <a:lnTo>
                    <a:pt x="643" y="291"/>
                  </a:lnTo>
                  <a:lnTo>
                    <a:pt x="708" y="277"/>
                  </a:lnTo>
                  <a:lnTo>
                    <a:pt x="787" y="246"/>
                  </a:lnTo>
                  <a:lnTo>
                    <a:pt x="850" y="207"/>
                  </a:lnTo>
                  <a:lnTo>
                    <a:pt x="890" y="181"/>
                  </a:lnTo>
                  <a:lnTo>
                    <a:pt x="929" y="147"/>
                  </a:lnTo>
                  <a:lnTo>
                    <a:pt x="954" y="130"/>
                  </a:lnTo>
                  <a:lnTo>
                    <a:pt x="926" y="101"/>
                  </a:lnTo>
                  <a:lnTo>
                    <a:pt x="909" y="58"/>
                  </a:lnTo>
                  <a:lnTo>
                    <a:pt x="831" y="50"/>
                  </a:lnTo>
                  <a:lnTo>
                    <a:pt x="768" y="43"/>
                  </a:lnTo>
                  <a:lnTo>
                    <a:pt x="711" y="38"/>
                  </a:lnTo>
                  <a:lnTo>
                    <a:pt x="638" y="27"/>
                  </a:lnTo>
                  <a:lnTo>
                    <a:pt x="657" y="62"/>
                  </a:lnTo>
                  <a:lnTo>
                    <a:pt x="658" y="92"/>
                  </a:lnTo>
                  <a:lnTo>
                    <a:pt x="651" y="139"/>
                  </a:lnTo>
                  <a:lnTo>
                    <a:pt x="621" y="188"/>
                  </a:lnTo>
                  <a:lnTo>
                    <a:pt x="581" y="219"/>
                  </a:lnTo>
                  <a:lnTo>
                    <a:pt x="530" y="233"/>
                  </a:lnTo>
                  <a:lnTo>
                    <a:pt x="454" y="241"/>
                  </a:lnTo>
                  <a:lnTo>
                    <a:pt x="393" y="224"/>
                  </a:lnTo>
                  <a:lnTo>
                    <a:pt x="351" y="198"/>
                  </a:lnTo>
                  <a:lnTo>
                    <a:pt x="325" y="172"/>
                  </a:lnTo>
                  <a:lnTo>
                    <a:pt x="300" y="134"/>
                  </a:lnTo>
                  <a:lnTo>
                    <a:pt x="298" y="113"/>
                  </a:lnTo>
                  <a:lnTo>
                    <a:pt x="300" y="77"/>
                  </a:lnTo>
                  <a:lnTo>
                    <a:pt x="306" y="41"/>
                  </a:lnTo>
                  <a:lnTo>
                    <a:pt x="323" y="21"/>
                  </a:lnTo>
                  <a:lnTo>
                    <a:pt x="342" y="2"/>
                  </a:lnTo>
                  <a:lnTo>
                    <a:pt x="317" y="0"/>
                  </a:lnTo>
                  <a:lnTo>
                    <a:pt x="269" y="17"/>
                  </a:lnTo>
                  <a:lnTo>
                    <a:pt x="207" y="21"/>
                  </a:lnTo>
                  <a:lnTo>
                    <a:pt x="171" y="33"/>
                  </a:lnTo>
                  <a:lnTo>
                    <a:pt x="117" y="38"/>
                  </a:lnTo>
                  <a:lnTo>
                    <a:pt x="68" y="34"/>
                  </a:lnTo>
                  <a:lnTo>
                    <a:pt x="23" y="38"/>
                  </a:lnTo>
                  <a:lnTo>
                    <a:pt x="4" y="45"/>
                  </a:lnTo>
                  <a:lnTo>
                    <a:pt x="2" y="79"/>
                  </a:lnTo>
                  <a:lnTo>
                    <a:pt x="0" y="113"/>
                  </a:lnTo>
                  <a:lnTo>
                    <a:pt x="0" y="163"/>
                  </a:lnTo>
                  <a:lnTo>
                    <a:pt x="2" y="180"/>
                  </a:lnTo>
                  <a:close/>
                </a:path>
              </a:pathLst>
            </a:custGeom>
            <a:gradFill rotWithShape="1">
              <a:gsLst>
                <a:gs pos="0">
                  <a:srgbClr val="00FFFF">
                    <a:gamma/>
                    <a:shade val="86275"/>
                    <a:invGamma/>
                    <a:alpha val="67999"/>
                  </a:srgbClr>
                </a:gs>
                <a:gs pos="50000">
                  <a:srgbClr val="00FFFF">
                    <a:alpha val="67000"/>
                  </a:srgbClr>
                </a:gs>
                <a:gs pos="100000">
                  <a:srgbClr val="00FFFF">
                    <a:gamma/>
                    <a:shade val="86275"/>
                    <a:invGamma/>
                    <a:alpha val="67999"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/>
              <a:endParaRPr lang="en-GB" altLang="ko-KR">
                <a:ea typeface="굴림" pitchFamily="34" charset="-127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 rot="10800000">
              <a:off x="4680" y="3414"/>
              <a:ext cx="59" cy="101"/>
            </a:xfrm>
            <a:custGeom>
              <a:avLst/>
              <a:gdLst>
                <a:gd name="T0" fmla="*/ 0 w 93"/>
                <a:gd name="T1" fmla="*/ 0 h 177"/>
                <a:gd name="T2" fmla="*/ 1 w 93"/>
                <a:gd name="T3" fmla="*/ 1 h 177"/>
                <a:gd name="T4" fmla="*/ 1 w 93"/>
                <a:gd name="T5" fmla="*/ 1 h 177"/>
                <a:gd name="T6" fmla="*/ 1 w 93"/>
                <a:gd name="T7" fmla="*/ 1 h 177"/>
                <a:gd name="T8" fmla="*/ 1 w 93"/>
                <a:gd name="T9" fmla="*/ 1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77"/>
                <a:gd name="T17" fmla="*/ 93 w 93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77">
                  <a:moveTo>
                    <a:pt x="0" y="0"/>
                  </a:moveTo>
                  <a:cubicBezTo>
                    <a:pt x="19" y="16"/>
                    <a:pt x="38" y="32"/>
                    <a:pt x="51" y="48"/>
                  </a:cubicBezTo>
                  <a:cubicBezTo>
                    <a:pt x="64" y="64"/>
                    <a:pt x="71" y="81"/>
                    <a:pt x="78" y="96"/>
                  </a:cubicBezTo>
                  <a:cubicBezTo>
                    <a:pt x="85" y="111"/>
                    <a:pt x="88" y="125"/>
                    <a:pt x="90" y="138"/>
                  </a:cubicBezTo>
                  <a:cubicBezTo>
                    <a:pt x="92" y="151"/>
                    <a:pt x="92" y="164"/>
                    <a:pt x="93" y="17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 rot="10800000">
              <a:off x="3868" y="3404"/>
              <a:ext cx="14" cy="160"/>
            </a:xfrm>
            <a:custGeom>
              <a:avLst/>
              <a:gdLst>
                <a:gd name="T0" fmla="*/ 1 w 22"/>
                <a:gd name="T1" fmla="*/ 0 h 279"/>
                <a:gd name="T2" fmla="*/ 1 w 22"/>
                <a:gd name="T3" fmla="*/ 1 h 279"/>
                <a:gd name="T4" fmla="*/ 1 w 22"/>
                <a:gd name="T5" fmla="*/ 1 h 279"/>
                <a:gd name="T6" fmla="*/ 1 w 22"/>
                <a:gd name="T7" fmla="*/ 1 h 279"/>
                <a:gd name="T8" fmla="*/ 0 w 22"/>
                <a:gd name="T9" fmla="*/ 1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79"/>
                <a:gd name="T17" fmla="*/ 22 w 22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79">
                  <a:moveTo>
                    <a:pt x="9" y="0"/>
                  </a:moveTo>
                  <a:cubicBezTo>
                    <a:pt x="14" y="30"/>
                    <a:pt x="20" y="61"/>
                    <a:pt x="21" y="87"/>
                  </a:cubicBezTo>
                  <a:cubicBezTo>
                    <a:pt x="22" y="113"/>
                    <a:pt x="20" y="137"/>
                    <a:pt x="18" y="159"/>
                  </a:cubicBezTo>
                  <a:cubicBezTo>
                    <a:pt x="16" y="181"/>
                    <a:pt x="15" y="199"/>
                    <a:pt x="12" y="219"/>
                  </a:cubicBezTo>
                  <a:cubicBezTo>
                    <a:pt x="9" y="239"/>
                    <a:pt x="2" y="269"/>
                    <a:pt x="0" y="27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370" y="3299"/>
              <a:ext cx="614" cy="208"/>
            </a:xfrm>
            <a:custGeom>
              <a:avLst/>
              <a:gdLst>
                <a:gd name="T0" fmla="*/ 401 w 614"/>
                <a:gd name="T1" fmla="*/ 208 h 208"/>
                <a:gd name="T2" fmla="*/ 432 w 614"/>
                <a:gd name="T3" fmla="*/ 190 h 208"/>
                <a:gd name="T4" fmla="*/ 484 w 614"/>
                <a:gd name="T5" fmla="*/ 171 h 208"/>
                <a:gd name="T6" fmla="*/ 544 w 614"/>
                <a:gd name="T7" fmla="*/ 143 h 208"/>
                <a:gd name="T8" fmla="*/ 578 w 614"/>
                <a:gd name="T9" fmla="*/ 123 h 208"/>
                <a:gd name="T10" fmla="*/ 600 w 614"/>
                <a:gd name="T11" fmla="*/ 100 h 208"/>
                <a:gd name="T12" fmla="*/ 614 w 614"/>
                <a:gd name="T13" fmla="*/ 87 h 208"/>
                <a:gd name="T14" fmla="*/ 613 w 614"/>
                <a:gd name="T15" fmla="*/ 62 h 208"/>
                <a:gd name="T16" fmla="*/ 588 w 614"/>
                <a:gd name="T17" fmla="*/ 52 h 208"/>
                <a:gd name="T18" fmla="*/ 563 w 614"/>
                <a:gd name="T19" fmla="*/ 43 h 208"/>
                <a:gd name="T20" fmla="*/ 535 w 614"/>
                <a:gd name="T21" fmla="*/ 32 h 208"/>
                <a:gd name="T22" fmla="*/ 471 w 614"/>
                <a:gd name="T23" fmla="*/ 13 h 208"/>
                <a:gd name="T24" fmla="*/ 387 w 614"/>
                <a:gd name="T25" fmla="*/ 0 h 208"/>
                <a:gd name="T26" fmla="*/ 289 w 614"/>
                <a:gd name="T27" fmla="*/ 9 h 208"/>
                <a:gd name="T28" fmla="*/ 233 w 614"/>
                <a:gd name="T29" fmla="*/ 15 h 208"/>
                <a:gd name="T30" fmla="*/ 162 w 614"/>
                <a:gd name="T31" fmla="*/ 18 h 208"/>
                <a:gd name="T32" fmla="*/ 82 w 614"/>
                <a:gd name="T33" fmla="*/ 29 h 208"/>
                <a:gd name="T34" fmla="*/ 27 w 614"/>
                <a:gd name="T35" fmla="*/ 26 h 208"/>
                <a:gd name="T36" fmla="*/ 0 w 614"/>
                <a:gd name="T37" fmla="*/ 27 h 208"/>
                <a:gd name="T38" fmla="*/ 50 w 614"/>
                <a:gd name="T39" fmla="*/ 56 h 208"/>
                <a:gd name="T40" fmla="*/ 81 w 614"/>
                <a:gd name="T41" fmla="*/ 87 h 208"/>
                <a:gd name="T42" fmla="*/ 156 w 614"/>
                <a:gd name="T43" fmla="*/ 103 h 208"/>
                <a:gd name="T44" fmla="*/ 241 w 614"/>
                <a:gd name="T45" fmla="*/ 115 h 208"/>
                <a:gd name="T46" fmla="*/ 298 w 614"/>
                <a:gd name="T47" fmla="*/ 125 h 208"/>
                <a:gd name="T48" fmla="*/ 340 w 614"/>
                <a:gd name="T49" fmla="*/ 130 h 208"/>
                <a:gd name="T50" fmla="*/ 353 w 614"/>
                <a:gd name="T51" fmla="*/ 133 h 208"/>
                <a:gd name="T52" fmla="*/ 359 w 614"/>
                <a:gd name="T53" fmla="*/ 162 h 208"/>
                <a:gd name="T54" fmla="*/ 379 w 614"/>
                <a:gd name="T55" fmla="*/ 192 h 208"/>
                <a:gd name="T56" fmla="*/ 401 w 614"/>
                <a:gd name="T57" fmla="*/ 208 h 2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14"/>
                <a:gd name="T88" fmla="*/ 0 h 208"/>
                <a:gd name="T89" fmla="*/ 614 w 614"/>
                <a:gd name="T90" fmla="*/ 208 h 2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14" h="208">
                  <a:moveTo>
                    <a:pt x="401" y="208"/>
                  </a:moveTo>
                  <a:lnTo>
                    <a:pt x="432" y="190"/>
                  </a:lnTo>
                  <a:lnTo>
                    <a:pt x="484" y="171"/>
                  </a:lnTo>
                  <a:lnTo>
                    <a:pt x="544" y="143"/>
                  </a:lnTo>
                  <a:lnTo>
                    <a:pt x="578" y="123"/>
                  </a:lnTo>
                  <a:lnTo>
                    <a:pt x="600" y="100"/>
                  </a:lnTo>
                  <a:lnTo>
                    <a:pt x="614" y="87"/>
                  </a:lnTo>
                  <a:lnTo>
                    <a:pt x="613" y="62"/>
                  </a:lnTo>
                  <a:lnTo>
                    <a:pt x="588" y="52"/>
                  </a:lnTo>
                  <a:lnTo>
                    <a:pt x="563" y="43"/>
                  </a:lnTo>
                  <a:lnTo>
                    <a:pt x="535" y="32"/>
                  </a:lnTo>
                  <a:lnTo>
                    <a:pt x="471" y="13"/>
                  </a:lnTo>
                  <a:lnTo>
                    <a:pt x="387" y="0"/>
                  </a:lnTo>
                  <a:lnTo>
                    <a:pt x="289" y="9"/>
                  </a:lnTo>
                  <a:lnTo>
                    <a:pt x="233" y="15"/>
                  </a:lnTo>
                  <a:lnTo>
                    <a:pt x="162" y="18"/>
                  </a:lnTo>
                  <a:lnTo>
                    <a:pt x="82" y="29"/>
                  </a:lnTo>
                  <a:lnTo>
                    <a:pt x="27" y="26"/>
                  </a:lnTo>
                  <a:lnTo>
                    <a:pt x="0" y="27"/>
                  </a:lnTo>
                  <a:lnTo>
                    <a:pt x="50" y="56"/>
                  </a:lnTo>
                  <a:lnTo>
                    <a:pt x="81" y="87"/>
                  </a:lnTo>
                  <a:lnTo>
                    <a:pt x="156" y="103"/>
                  </a:lnTo>
                  <a:lnTo>
                    <a:pt x="241" y="115"/>
                  </a:lnTo>
                  <a:lnTo>
                    <a:pt x="298" y="125"/>
                  </a:lnTo>
                  <a:lnTo>
                    <a:pt x="340" y="130"/>
                  </a:lnTo>
                  <a:lnTo>
                    <a:pt x="353" y="133"/>
                  </a:lnTo>
                  <a:lnTo>
                    <a:pt x="359" y="162"/>
                  </a:lnTo>
                  <a:lnTo>
                    <a:pt x="379" y="192"/>
                  </a:lnTo>
                  <a:lnTo>
                    <a:pt x="401" y="208"/>
                  </a:lnTo>
                  <a:close/>
                </a:path>
              </a:pathLst>
            </a:custGeom>
            <a:gradFill rotWithShape="1">
              <a:gsLst>
                <a:gs pos="0">
                  <a:srgbClr val="DBBA9A"/>
                </a:gs>
                <a:gs pos="50000">
                  <a:srgbClr val="FFD9B3"/>
                </a:gs>
                <a:gs pos="100000">
                  <a:srgbClr val="DBBA9A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 rot="10800000">
              <a:off x="4724" y="3402"/>
              <a:ext cx="123" cy="14"/>
            </a:xfrm>
            <a:custGeom>
              <a:avLst/>
              <a:gdLst>
                <a:gd name="T0" fmla="*/ 1 w 195"/>
                <a:gd name="T1" fmla="*/ 1 h 24"/>
                <a:gd name="T2" fmla="*/ 1 w 195"/>
                <a:gd name="T3" fmla="*/ 1 h 24"/>
                <a:gd name="T4" fmla="*/ 1 w 195"/>
                <a:gd name="T5" fmla="*/ 1 h 24"/>
                <a:gd name="T6" fmla="*/ 0 w 195"/>
                <a:gd name="T7" fmla="*/ 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24"/>
                <a:gd name="T14" fmla="*/ 195 w 195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24">
                  <a:moveTo>
                    <a:pt x="195" y="3"/>
                  </a:moveTo>
                  <a:cubicBezTo>
                    <a:pt x="170" y="3"/>
                    <a:pt x="145" y="3"/>
                    <a:pt x="123" y="3"/>
                  </a:cubicBezTo>
                  <a:cubicBezTo>
                    <a:pt x="101" y="3"/>
                    <a:pt x="83" y="0"/>
                    <a:pt x="63" y="3"/>
                  </a:cubicBezTo>
                  <a:cubicBezTo>
                    <a:pt x="43" y="6"/>
                    <a:pt x="21" y="15"/>
                    <a:pt x="0" y="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rot="10800000">
              <a:off x="3124" y="3395"/>
              <a:ext cx="705" cy="149"/>
            </a:xfrm>
            <a:custGeom>
              <a:avLst/>
              <a:gdLst>
                <a:gd name="T0" fmla="*/ 0 w 1763"/>
                <a:gd name="T1" fmla="*/ 0 h 372"/>
                <a:gd name="T2" fmla="*/ 0 w 1763"/>
                <a:gd name="T3" fmla="*/ 0 h 372"/>
                <a:gd name="T4" fmla="*/ 0 w 1763"/>
                <a:gd name="T5" fmla="*/ 0 h 372"/>
                <a:gd name="T6" fmla="*/ 0 w 1763"/>
                <a:gd name="T7" fmla="*/ 0 h 372"/>
                <a:gd name="T8" fmla="*/ 0 w 1763"/>
                <a:gd name="T9" fmla="*/ 0 h 372"/>
                <a:gd name="T10" fmla="*/ 0 w 1763"/>
                <a:gd name="T11" fmla="*/ 0 h 372"/>
                <a:gd name="T12" fmla="*/ 0 w 1763"/>
                <a:gd name="T13" fmla="*/ 0 h 372"/>
                <a:gd name="T14" fmla="*/ 0 w 1763"/>
                <a:gd name="T15" fmla="*/ 0 h 372"/>
                <a:gd name="T16" fmla="*/ 0 w 1763"/>
                <a:gd name="T17" fmla="*/ 0 h 372"/>
                <a:gd name="T18" fmla="*/ 0 w 1763"/>
                <a:gd name="T19" fmla="*/ 0 h 372"/>
                <a:gd name="T20" fmla="*/ 0 w 1763"/>
                <a:gd name="T21" fmla="*/ 0 h 372"/>
                <a:gd name="T22" fmla="*/ 0 w 1763"/>
                <a:gd name="T23" fmla="*/ 0 h 372"/>
                <a:gd name="T24" fmla="*/ 0 w 1763"/>
                <a:gd name="T25" fmla="*/ 0 h 372"/>
                <a:gd name="T26" fmla="*/ 0 w 1763"/>
                <a:gd name="T27" fmla="*/ 0 h 372"/>
                <a:gd name="T28" fmla="*/ 0 w 1763"/>
                <a:gd name="T29" fmla="*/ 0 h 372"/>
                <a:gd name="T30" fmla="*/ 0 w 1763"/>
                <a:gd name="T31" fmla="*/ 0 h 372"/>
                <a:gd name="T32" fmla="*/ 0 w 1763"/>
                <a:gd name="T33" fmla="*/ 0 h 372"/>
                <a:gd name="T34" fmla="*/ 0 w 1763"/>
                <a:gd name="T35" fmla="*/ 0 h 372"/>
                <a:gd name="T36" fmla="*/ 0 w 1763"/>
                <a:gd name="T37" fmla="*/ 0 h 372"/>
                <a:gd name="T38" fmla="*/ 0 w 1763"/>
                <a:gd name="T39" fmla="*/ 0 h 372"/>
                <a:gd name="T40" fmla="*/ 0 w 1763"/>
                <a:gd name="T41" fmla="*/ 0 h 372"/>
                <a:gd name="T42" fmla="*/ 0 w 1763"/>
                <a:gd name="T43" fmla="*/ 0 h 372"/>
                <a:gd name="T44" fmla="*/ 0 w 1763"/>
                <a:gd name="T45" fmla="*/ 0 h 372"/>
                <a:gd name="T46" fmla="*/ 0 w 1763"/>
                <a:gd name="T47" fmla="*/ 0 h 372"/>
                <a:gd name="T48" fmla="*/ 0 w 1763"/>
                <a:gd name="T49" fmla="*/ 0 h 372"/>
                <a:gd name="T50" fmla="*/ 0 w 1763"/>
                <a:gd name="T51" fmla="*/ 0 h 372"/>
                <a:gd name="T52" fmla="*/ 0 w 1763"/>
                <a:gd name="T53" fmla="*/ 0 h 3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3"/>
                <a:gd name="T82" fmla="*/ 0 h 372"/>
                <a:gd name="T83" fmla="*/ 1763 w 1763"/>
                <a:gd name="T84" fmla="*/ 372 h 3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3" h="372">
                  <a:moveTo>
                    <a:pt x="1609" y="203"/>
                  </a:moveTo>
                  <a:lnTo>
                    <a:pt x="1407" y="276"/>
                  </a:lnTo>
                  <a:lnTo>
                    <a:pt x="1369" y="263"/>
                  </a:lnTo>
                  <a:lnTo>
                    <a:pt x="1180" y="220"/>
                  </a:lnTo>
                  <a:lnTo>
                    <a:pt x="1009" y="173"/>
                  </a:lnTo>
                  <a:lnTo>
                    <a:pt x="841" y="117"/>
                  </a:lnTo>
                  <a:cubicBezTo>
                    <a:pt x="806" y="109"/>
                    <a:pt x="782" y="100"/>
                    <a:pt x="747" y="91"/>
                  </a:cubicBezTo>
                  <a:cubicBezTo>
                    <a:pt x="712" y="82"/>
                    <a:pt x="671" y="73"/>
                    <a:pt x="631" y="66"/>
                  </a:cubicBezTo>
                  <a:lnTo>
                    <a:pt x="507" y="49"/>
                  </a:lnTo>
                  <a:lnTo>
                    <a:pt x="398" y="38"/>
                  </a:lnTo>
                  <a:lnTo>
                    <a:pt x="303" y="38"/>
                  </a:lnTo>
                  <a:lnTo>
                    <a:pt x="208" y="34"/>
                  </a:lnTo>
                  <a:lnTo>
                    <a:pt x="118" y="17"/>
                  </a:lnTo>
                  <a:lnTo>
                    <a:pt x="52" y="9"/>
                  </a:lnTo>
                  <a:lnTo>
                    <a:pt x="5" y="0"/>
                  </a:lnTo>
                  <a:lnTo>
                    <a:pt x="5" y="197"/>
                  </a:lnTo>
                  <a:lnTo>
                    <a:pt x="0" y="329"/>
                  </a:lnTo>
                  <a:lnTo>
                    <a:pt x="109" y="342"/>
                  </a:lnTo>
                  <a:lnTo>
                    <a:pt x="199" y="359"/>
                  </a:lnTo>
                  <a:lnTo>
                    <a:pt x="246" y="363"/>
                  </a:lnTo>
                  <a:lnTo>
                    <a:pt x="294" y="372"/>
                  </a:lnTo>
                  <a:lnTo>
                    <a:pt x="1763" y="349"/>
                  </a:lnTo>
                  <a:lnTo>
                    <a:pt x="1763" y="293"/>
                  </a:lnTo>
                  <a:lnTo>
                    <a:pt x="1733" y="271"/>
                  </a:lnTo>
                  <a:lnTo>
                    <a:pt x="1677" y="224"/>
                  </a:lnTo>
                  <a:lnTo>
                    <a:pt x="1643" y="199"/>
                  </a:lnTo>
                  <a:lnTo>
                    <a:pt x="1600" y="203"/>
                  </a:lnTo>
                </a:path>
              </a:pathLst>
            </a:custGeom>
            <a:gradFill rotWithShape="1">
              <a:gsLst>
                <a:gs pos="0">
                  <a:srgbClr val="DBBA9A"/>
                </a:gs>
                <a:gs pos="50000">
                  <a:srgbClr val="FFD9B3"/>
                </a:gs>
                <a:gs pos="100000">
                  <a:srgbClr val="DBBA9A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rot="10800000">
              <a:off x="4004" y="3362"/>
              <a:ext cx="11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 rot="10800000">
              <a:off x="4117" y="3346"/>
              <a:ext cx="114" cy="40"/>
            </a:xfrm>
            <a:custGeom>
              <a:avLst/>
              <a:gdLst>
                <a:gd name="T0" fmla="*/ 1 w 180"/>
                <a:gd name="T1" fmla="*/ 0 h 69"/>
                <a:gd name="T2" fmla="*/ 1 w 180"/>
                <a:gd name="T3" fmla="*/ 1 h 69"/>
                <a:gd name="T4" fmla="*/ 1 w 180"/>
                <a:gd name="T5" fmla="*/ 1 h 69"/>
                <a:gd name="T6" fmla="*/ 1 w 180"/>
                <a:gd name="T7" fmla="*/ 1 h 69"/>
                <a:gd name="T8" fmla="*/ 1 w 180"/>
                <a:gd name="T9" fmla="*/ 1 h 69"/>
                <a:gd name="T10" fmla="*/ 1 w 180"/>
                <a:gd name="T11" fmla="*/ 1 h 69"/>
                <a:gd name="T12" fmla="*/ 0 w 180"/>
                <a:gd name="T13" fmla="*/ 1 h 69"/>
                <a:gd name="T14" fmla="*/ 1 w 180"/>
                <a:gd name="T15" fmla="*/ 1 h 69"/>
                <a:gd name="T16" fmla="*/ 1 w 180"/>
                <a:gd name="T17" fmla="*/ 1 h 69"/>
                <a:gd name="T18" fmla="*/ 1 w 180"/>
                <a:gd name="T19" fmla="*/ 1 h 69"/>
                <a:gd name="T20" fmla="*/ 1 w 180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"/>
                <a:gd name="T34" fmla="*/ 0 h 69"/>
                <a:gd name="T35" fmla="*/ 180 w 180"/>
                <a:gd name="T36" fmla="*/ 69 h 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" h="69">
                  <a:moveTo>
                    <a:pt x="138" y="0"/>
                  </a:moveTo>
                  <a:lnTo>
                    <a:pt x="162" y="15"/>
                  </a:lnTo>
                  <a:lnTo>
                    <a:pt x="180" y="45"/>
                  </a:lnTo>
                  <a:lnTo>
                    <a:pt x="144" y="69"/>
                  </a:lnTo>
                  <a:lnTo>
                    <a:pt x="81" y="57"/>
                  </a:lnTo>
                  <a:lnTo>
                    <a:pt x="45" y="48"/>
                  </a:lnTo>
                  <a:lnTo>
                    <a:pt x="0" y="48"/>
                  </a:lnTo>
                  <a:lnTo>
                    <a:pt x="54" y="18"/>
                  </a:lnTo>
                  <a:cubicBezTo>
                    <a:pt x="91" y="11"/>
                    <a:pt x="76" y="12"/>
                    <a:pt x="99" y="12"/>
                  </a:cubicBezTo>
                  <a:lnTo>
                    <a:pt x="120" y="1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grpSp>
          <p:nvGrpSpPr>
            <p:cNvPr id="20" name="Group 230"/>
            <p:cNvGrpSpPr>
              <a:grpSpLocks/>
            </p:cNvGrpSpPr>
            <p:nvPr/>
          </p:nvGrpSpPr>
          <p:grpSpPr bwMode="auto">
            <a:xfrm rot="720184">
              <a:off x="4097" y="3310"/>
              <a:ext cx="388" cy="296"/>
              <a:chOff x="4097" y="3310"/>
              <a:chExt cx="388" cy="296"/>
            </a:xfrm>
          </p:grpSpPr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 rot="10800000">
                <a:off x="4097" y="3336"/>
                <a:ext cx="146" cy="205"/>
              </a:xfrm>
              <a:custGeom>
                <a:avLst/>
                <a:gdLst>
                  <a:gd name="T0" fmla="*/ 1 w 232"/>
                  <a:gd name="T1" fmla="*/ 1 h 360"/>
                  <a:gd name="T2" fmla="*/ 1 w 232"/>
                  <a:gd name="T3" fmla="*/ 1 h 360"/>
                  <a:gd name="T4" fmla="*/ 1 w 232"/>
                  <a:gd name="T5" fmla="*/ 1 h 360"/>
                  <a:gd name="T6" fmla="*/ 1 w 232"/>
                  <a:gd name="T7" fmla="*/ 1 h 360"/>
                  <a:gd name="T8" fmla="*/ 1 w 232"/>
                  <a:gd name="T9" fmla="*/ 1 h 360"/>
                  <a:gd name="T10" fmla="*/ 1 w 232"/>
                  <a:gd name="T11" fmla="*/ 1 h 360"/>
                  <a:gd name="T12" fmla="*/ 1 w 232"/>
                  <a:gd name="T13" fmla="*/ 1 h 360"/>
                  <a:gd name="T14" fmla="*/ 1 w 232"/>
                  <a:gd name="T15" fmla="*/ 1 h 360"/>
                  <a:gd name="T16" fmla="*/ 1 w 232"/>
                  <a:gd name="T17" fmla="*/ 1 h 360"/>
                  <a:gd name="T18" fmla="*/ 1 w 232"/>
                  <a:gd name="T19" fmla="*/ 1 h 360"/>
                  <a:gd name="T20" fmla="*/ 1 w 232"/>
                  <a:gd name="T21" fmla="*/ 1 h 360"/>
                  <a:gd name="T22" fmla="*/ 1 w 232"/>
                  <a:gd name="T23" fmla="*/ 1 h 360"/>
                  <a:gd name="T24" fmla="*/ 1 w 232"/>
                  <a:gd name="T25" fmla="*/ 1 h 360"/>
                  <a:gd name="T26" fmla="*/ 1 w 232"/>
                  <a:gd name="T27" fmla="*/ 1 h 360"/>
                  <a:gd name="T28" fmla="*/ 1 w 232"/>
                  <a:gd name="T29" fmla="*/ 1 h 360"/>
                  <a:gd name="T30" fmla="*/ 1 w 232"/>
                  <a:gd name="T31" fmla="*/ 1 h 360"/>
                  <a:gd name="T32" fmla="*/ 1 w 232"/>
                  <a:gd name="T33" fmla="*/ 0 h 360"/>
                  <a:gd name="T34" fmla="*/ 1 w 232"/>
                  <a:gd name="T35" fmla="*/ 1 h 3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2"/>
                  <a:gd name="T55" fmla="*/ 0 h 360"/>
                  <a:gd name="T56" fmla="*/ 232 w 232"/>
                  <a:gd name="T57" fmla="*/ 360 h 3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2" h="360">
                    <a:moveTo>
                      <a:pt x="145" y="9"/>
                    </a:moveTo>
                    <a:lnTo>
                      <a:pt x="166" y="57"/>
                    </a:lnTo>
                    <a:lnTo>
                      <a:pt x="178" y="108"/>
                    </a:lnTo>
                    <a:lnTo>
                      <a:pt x="184" y="138"/>
                    </a:lnTo>
                    <a:lnTo>
                      <a:pt x="205" y="156"/>
                    </a:lnTo>
                    <a:lnTo>
                      <a:pt x="229" y="177"/>
                    </a:lnTo>
                    <a:lnTo>
                      <a:pt x="232" y="207"/>
                    </a:lnTo>
                    <a:lnTo>
                      <a:pt x="202" y="234"/>
                    </a:lnTo>
                    <a:lnTo>
                      <a:pt x="169" y="255"/>
                    </a:lnTo>
                    <a:lnTo>
                      <a:pt x="136" y="297"/>
                    </a:lnTo>
                    <a:lnTo>
                      <a:pt x="106" y="333"/>
                    </a:lnTo>
                    <a:cubicBezTo>
                      <a:pt x="95" y="340"/>
                      <a:pt x="85" y="349"/>
                      <a:pt x="73" y="354"/>
                    </a:cubicBezTo>
                    <a:cubicBezTo>
                      <a:pt x="64" y="358"/>
                      <a:pt x="53" y="355"/>
                      <a:pt x="43" y="357"/>
                    </a:cubicBezTo>
                    <a:cubicBezTo>
                      <a:pt x="41" y="357"/>
                      <a:pt x="39" y="359"/>
                      <a:pt x="37" y="360"/>
                    </a:cubicBezTo>
                    <a:cubicBezTo>
                      <a:pt x="0" y="338"/>
                      <a:pt x="1" y="353"/>
                      <a:pt x="1" y="336"/>
                    </a:cubicBezTo>
                    <a:lnTo>
                      <a:pt x="1" y="162"/>
                    </a:lnTo>
                    <a:lnTo>
                      <a:pt x="31" y="0"/>
                    </a:lnTo>
                    <a:lnTo>
                      <a:pt x="145" y="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BBA9A"/>
                  </a:gs>
                  <a:gs pos="50000">
                    <a:srgbClr val="FFD9B3"/>
                  </a:gs>
                  <a:gs pos="100000">
                    <a:srgbClr val="DBBA9A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 rot="10800000">
                <a:off x="4140" y="3310"/>
                <a:ext cx="345" cy="296"/>
              </a:xfrm>
              <a:custGeom>
                <a:avLst/>
                <a:gdLst>
                  <a:gd name="T0" fmla="*/ 1 w 546"/>
                  <a:gd name="T1" fmla="*/ 0 h 519"/>
                  <a:gd name="T2" fmla="*/ 1 w 546"/>
                  <a:gd name="T3" fmla="*/ 1 h 519"/>
                  <a:gd name="T4" fmla="*/ 1 w 546"/>
                  <a:gd name="T5" fmla="*/ 1 h 519"/>
                  <a:gd name="T6" fmla="*/ 1 w 546"/>
                  <a:gd name="T7" fmla="*/ 1 h 519"/>
                  <a:gd name="T8" fmla="*/ 1 w 546"/>
                  <a:gd name="T9" fmla="*/ 1 h 519"/>
                  <a:gd name="T10" fmla="*/ 1 w 546"/>
                  <a:gd name="T11" fmla="*/ 1 h 519"/>
                  <a:gd name="T12" fmla="*/ 0 w 546"/>
                  <a:gd name="T13" fmla="*/ 1 h 519"/>
                  <a:gd name="T14" fmla="*/ 1 w 546"/>
                  <a:gd name="T15" fmla="*/ 1 h 519"/>
                  <a:gd name="T16" fmla="*/ 1 w 546"/>
                  <a:gd name="T17" fmla="*/ 1 h 519"/>
                  <a:gd name="T18" fmla="*/ 1 w 546"/>
                  <a:gd name="T19" fmla="*/ 1 h 519"/>
                  <a:gd name="T20" fmla="*/ 1 w 546"/>
                  <a:gd name="T21" fmla="*/ 1 h 519"/>
                  <a:gd name="T22" fmla="*/ 1 w 546"/>
                  <a:gd name="T23" fmla="*/ 1 h 519"/>
                  <a:gd name="T24" fmla="*/ 1 w 546"/>
                  <a:gd name="T25" fmla="*/ 1 h 519"/>
                  <a:gd name="T26" fmla="*/ 1 w 546"/>
                  <a:gd name="T27" fmla="*/ 1 h 519"/>
                  <a:gd name="T28" fmla="*/ 1 w 546"/>
                  <a:gd name="T29" fmla="*/ 1 h 519"/>
                  <a:gd name="T30" fmla="*/ 1 w 546"/>
                  <a:gd name="T31" fmla="*/ 1 h 519"/>
                  <a:gd name="T32" fmla="*/ 1 w 546"/>
                  <a:gd name="T33" fmla="*/ 1 h 519"/>
                  <a:gd name="T34" fmla="*/ 1 w 546"/>
                  <a:gd name="T35" fmla="*/ 1 h 519"/>
                  <a:gd name="T36" fmla="*/ 1 w 546"/>
                  <a:gd name="T37" fmla="*/ 1 h 519"/>
                  <a:gd name="T38" fmla="*/ 1 w 546"/>
                  <a:gd name="T39" fmla="*/ 1 h 519"/>
                  <a:gd name="T40" fmla="*/ 1 w 546"/>
                  <a:gd name="T41" fmla="*/ 1 h 519"/>
                  <a:gd name="T42" fmla="*/ 1 w 546"/>
                  <a:gd name="T43" fmla="*/ 1 h 519"/>
                  <a:gd name="T44" fmla="*/ 1 w 546"/>
                  <a:gd name="T45" fmla="*/ 1 h 519"/>
                  <a:gd name="T46" fmla="*/ 1 w 546"/>
                  <a:gd name="T47" fmla="*/ 1 h 519"/>
                  <a:gd name="T48" fmla="*/ 1 w 546"/>
                  <a:gd name="T49" fmla="*/ 1 h 519"/>
                  <a:gd name="T50" fmla="*/ 1 w 546"/>
                  <a:gd name="T51" fmla="*/ 1 h 519"/>
                  <a:gd name="T52" fmla="*/ 1 w 546"/>
                  <a:gd name="T53" fmla="*/ 1 h 519"/>
                  <a:gd name="T54" fmla="*/ 1 w 546"/>
                  <a:gd name="T55" fmla="*/ 0 h 519"/>
                  <a:gd name="T56" fmla="*/ 1 w 546"/>
                  <a:gd name="T57" fmla="*/ 0 h 5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46"/>
                  <a:gd name="T88" fmla="*/ 0 h 519"/>
                  <a:gd name="T89" fmla="*/ 546 w 546"/>
                  <a:gd name="T90" fmla="*/ 519 h 5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46" h="519">
                    <a:moveTo>
                      <a:pt x="249" y="0"/>
                    </a:moveTo>
                    <a:lnTo>
                      <a:pt x="186" y="9"/>
                    </a:lnTo>
                    <a:lnTo>
                      <a:pt x="129" y="33"/>
                    </a:lnTo>
                    <a:lnTo>
                      <a:pt x="84" y="63"/>
                    </a:lnTo>
                    <a:lnTo>
                      <a:pt x="48" y="111"/>
                    </a:lnTo>
                    <a:lnTo>
                      <a:pt x="21" y="162"/>
                    </a:lnTo>
                    <a:lnTo>
                      <a:pt x="0" y="252"/>
                    </a:lnTo>
                    <a:lnTo>
                      <a:pt x="3" y="309"/>
                    </a:lnTo>
                    <a:lnTo>
                      <a:pt x="18" y="366"/>
                    </a:lnTo>
                    <a:cubicBezTo>
                      <a:pt x="30" y="385"/>
                      <a:pt x="54" y="412"/>
                      <a:pt x="72" y="426"/>
                    </a:cubicBezTo>
                    <a:cubicBezTo>
                      <a:pt x="89" y="442"/>
                      <a:pt x="105" y="450"/>
                      <a:pt x="123" y="462"/>
                    </a:cubicBezTo>
                    <a:lnTo>
                      <a:pt x="183" y="498"/>
                    </a:lnTo>
                    <a:lnTo>
                      <a:pt x="267" y="519"/>
                    </a:lnTo>
                    <a:lnTo>
                      <a:pt x="327" y="516"/>
                    </a:lnTo>
                    <a:lnTo>
                      <a:pt x="381" y="498"/>
                    </a:lnTo>
                    <a:lnTo>
                      <a:pt x="429" y="471"/>
                    </a:lnTo>
                    <a:lnTo>
                      <a:pt x="402" y="435"/>
                    </a:lnTo>
                    <a:lnTo>
                      <a:pt x="420" y="384"/>
                    </a:lnTo>
                    <a:lnTo>
                      <a:pt x="459" y="330"/>
                    </a:lnTo>
                    <a:lnTo>
                      <a:pt x="447" y="273"/>
                    </a:lnTo>
                    <a:lnTo>
                      <a:pt x="426" y="234"/>
                    </a:lnTo>
                    <a:lnTo>
                      <a:pt x="432" y="162"/>
                    </a:lnTo>
                    <a:lnTo>
                      <a:pt x="468" y="114"/>
                    </a:lnTo>
                    <a:lnTo>
                      <a:pt x="492" y="111"/>
                    </a:lnTo>
                    <a:lnTo>
                      <a:pt x="546" y="123"/>
                    </a:lnTo>
                    <a:lnTo>
                      <a:pt x="483" y="57"/>
                    </a:lnTo>
                    <a:lnTo>
                      <a:pt x="411" y="18"/>
                    </a:lnTo>
                    <a:lnTo>
                      <a:pt x="312" y="0"/>
                    </a:lnTo>
                    <a:lnTo>
                      <a:pt x="2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0C0C0"/>
                  </a:gs>
                  <a:gs pos="100000">
                    <a:srgbClr val="3D3D3D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</p:grpSp>
        <p:grpSp>
          <p:nvGrpSpPr>
            <p:cNvPr id="21" name="Group 231"/>
            <p:cNvGrpSpPr>
              <a:grpSpLocks/>
            </p:cNvGrpSpPr>
            <p:nvPr/>
          </p:nvGrpSpPr>
          <p:grpSpPr bwMode="auto">
            <a:xfrm rot="10800000">
              <a:off x="4521" y="3395"/>
              <a:ext cx="99" cy="206"/>
              <a:chOff x="5634" y="6808"/>
              <a:chExt cx="246" cy="514"/>
            </a:xfrm>
          </p:grpSpPr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5634" y="6808"/>
                <a:ext cx="246" cy="514"/>
              </a:xfrm>
              <a:custGeom>
                <a:avLst/>
                <a:gdLst>
                  <a:gd name="T0" fmla="*/ 2147483647 w 156"/>
                  <a:gd name="T1" fmla="*/ 2147483647 h 321"/>
                  <a:gd name="T2" fmla="*/ 2147483647 w 156"/>
                  <a:gd name="T3" fmla="*/ 2147483647 h 321"/>
                  <a:gd name="T4" fmla="*/ 2147483647 w 156"/>
                  <a:gd name="T5" fmla="*/ 2147483647 h 321"/>
                  <a:gd name="T6" fmla="*/ 2147483647 w 156"/>
                  <a:gd name="T7" fmla="*/ 0 h 321"/>
                  <a:gd name="T8" fmla="*/ 2147483647 w 156"/>
                  <a:gd name="T9" fmla="*/ 2147483647 h 321"/>
                  <a:gd name="T10" fmla="*/ 2147483647 w 156"/>
                  <a:gd name="T11" fmla="*/ 2147483647 h 321"/>
                  <a:gd name="T12" fmla="*/ 2147483647 w 156"/>
                  <a:gd name="T13" fmla="*/ 2147483647 h 321"/>
                  <a:gd name="T14" fmla="*/ 2147483647 w 156"/>
                  <a:gd name="T15" fmla="*/ 2147483647 h 321"/>
                  <a:gd name="T16" fmla="*/ 2147483647 w 156"/>
                  <a:gd name="T17" fmla="*/ 2147483647 h 321"/>
                  <a:gd name="T18" fmla="*/ 0 w 156"/>
                  <a:gd name="T19" fmla="*/ 2147483647 h 321"/>
                  <a:gd name="T20" fmla="*/ 2147483647 w 156"/>
                  <a:gd name="T21" fmla="*/ 2147483647 h 321"/>
                  <a:gd name="T22" fmla="*/ 2147483647 w 156"/>
                  <a:gd name="T23" fmla="*/ 2147483647 h 321"/>
                  <a:gd name="T24" fmla="*/ 2147483647 w 156"/>
                  <a:gd name="T25" fmla="*/ 2147483647 h 321"/>
                  <a:gd name="T26" fmla="*/ 2147483647 w 156"/>
                  <a:gd name="T27" fmla="*/ 2147483647 h 321"/>
                  <a:gd name="T28" fmla="*/ 2147483647 w 156"/>
                  <a:gd name="T29" fmla="*/ 2147483647 h 321"/>
                  <a:gd name="T30" fmla="*/ 2147483647 w 156"/>
                  <a:gd name="T31" fmla="*/ 2147483647 h 321"/>
                  <a:gd name="T32" fmla="*/ 2147483647 w 156"/>
                  <a:gd name="T33" fmla="*/ 2147483647 h 321"/>
                  <a:gd name="T34" fmla="*/ 2147483647 w 156"/>
                  <a:gd name="T35" fmla="*/ 2147483647 h 3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321"/>
                  <a:gd name="T56" fmla="*/ 156 w 156"/>
                  <a:gd name="T57" fmla="*/ 321 h 3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321">
                    <a:moveTo>
                      <a:pt x="138" y="105"/>
                    </a:moveTo>
                    <a:lnTo>
                      <a:pt x="144" y="54"/>
                    </a:lnTo>
                    <a:lnTo>
                      <a:pt x="123" y="9"/>
                    </a:lnTo>
                    <a:lnTo>
                      <a:pt x="72" y="0"/>
                    </a:lnTo>
                    <a:lnTo>
                      <a:pt x="27" y="15"/>
                    </a:lnTo>
                    <a:lnTo>
                      <a:pt x="21" y="57"/>
                    </a:lnTo>
                    <a:lnTo>
                      <a:pt x="18" y="99"/>
                    </a:lnTo>
                    <a:lnTo>
                      <a:pt x="24" y="120"/>
                    </a:lnTo>
                    <a:lnTo>
                      <a:pt x="9" y="165"/>
                    </a:lnTo>
                    <a:lnTo>
                      <a:pt x="0" y="228"/>
                    </a:lnTo>
                    <a:lnTo>
                      <a:pt x="15" y="276"/>
                    </a:lnTo>
                    <a:lnTo>
                      <a:pt x="33" y="294"/>
                    </a:lnTo>
                    <a:cubicBezTo>
                      <a:pt x="50" y="311"/>
                      <a:pt x="71" y="321"/>
                      <a:pt x="96" y="321"/>
                    </a:cubicBezTo>
                    <a:lnTo>
                      <a:pt x="123" y="312"/>
                    </a:lnTo>
                    <a:lnTo>
                      <a:pt x="138" y="270"/>
                    </a:lnTo>
                    <a:lnTo>
                      <a:pt x="156" y="216"/>
                    </a:lnTo>
                    <a:lnTo>
                      <a:pt x="150" y="147"/>
                    </a:lnTo>
                    <a:lnTo>
                      <a:pt x="138" y="10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 flipV="1">
                <a:off x="5672" y="6984"/>
                <a:ext cx="170" cy="13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10800000">
              <a:off x="3973" y="3403"/>
              <a:ext cx="99" cy="205"/>
              <a:chOff x="7003" y="6834"/>
              <a:chExt cx="247" cy="514"/>
            </a:xfrm>
          </p:grpSpPr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7003" y="6834"/>
                <a:ext cx="247" cy="514"/>
              </a:xfrm>
              <a:custGeom>
                <a:avLst/>
                <a:gdLst>
                  <a:gd name="T0" fmla="*/ 2147483647 w 156"/>
                  <a:gd name="T1" fmla="*/ 2147483647 h 324"/>
                  <a:gd name="T2" fmla="*/ 2147483647 w 156"/>
                  <a:gd name="T3" fmla="*/ 2147483647 h 324"/>
                  <a:gd name="T4" fmla="*/ 2147483647 w 156"/>
                  <a:gd name="T5" fmla="*/ 2147483647 h 324"/>
                  <a:gd name="T6" fmla="*/ 2147483647 w 156"/>
                  <a:gd name="T7" fmla="*/ 0 h 324"/>
                  <a:gd name="T8" fmla="*/ 2147483647 w 156"/>
                  <a:gd name="T9" fmla="*/ 2147483647 h 324"/>
                  <a:gd name="T10" fmla="*/ 2147483647 w 156"/>
                  <a:gd name="T11" fmla="*/ 2147483647 h 324"/>
                  <a:gd name="T12" fmla="*/ 2147483647 w 156"/>
                  <a:gd name="T13" fmla="*/ 2147483647 h 324"/>
                  <a:gd name="T14" fmla="*/ 2147483647 w 156"/>
                  <a:gd name="T15" fmla="*/ 2147483647 h 324"/>
                  <a:gd name="T16" fmla="*/ 2147483647 w 156"/>
                  <a:gd name="T17" fmla="*/ 2147483647 h 324"/>
                  <a:gd name="T18" fmla="*/ 2147483647 w 156"/>
                  <a:gd name="T19" fmla="*/ 2147483647 h 324"/>
                  <a:gd name="T20" fmla="*/ 2147483647 w 156"/>
                  <a:gd name="T21" fmla="*/ 2147483647 h 324"/>
                  <a:gd name="T22" fmla="*/ 2147483647 w 156"/>
                  <a:gd name="T23" fmla="*/ 2147483647 h 324"/>
                  <a:gd name="T24" fmla="*/ 2147483647 w 156"/>
                  <a:gd name="T25" fmla="*/ 2147483647 h 324"/>
                  <a:gd name="T26" fmla="*/ 2147483647 w 156"/>
                  <a:gd name="T27" fmla="*/ 2147483647 h 324"/>
                  <a:gd name="T28" fmla="*/ 2147483647 w 156"/>
                  <a:gd name="T29" fmla="*/ 2147483647 h 324"/>
                  <a:gd name="T30" fmla="*/ 0 w 156"/>
                  <a:gd name="T31" fmla="*/ 2147483647 h 324"/>
                  <a:gd name="T32" fmla="*/ 2147483647 w 156"/>
                  <a:gd name="T33" fmla="*/ 2147483647 h 324"/>
                  <a:gd name="T34" fmla="*/ 2147483647 w 156"/>
                  <a:gd name="T35" fmla="*/ 2147483647 h 3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6"/>
                  <a:gd name="T55" fmla="*/ 0 h 324"/>
                  <a:gd name="T56" fmla="*/ 156 w 156"/>
                  <a:gd name="T57" fmla="*/ 324 h 3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6" h="324">
                    <a:moveTo>
                      <a:pt x="18" y="105"/>
                    </a:moveTo>
                    <a:lnTo>
                      <a:pt x="12" y="54"/>
                    </a:lnTo>
                    <a:lnTo>
                      <a:pt x="33" y="9"/>
                    </a:lnTo>
                    <a:lnTo>
                      <a:pt x="84" y="0"/>
                    </a:lnTo>
                    <a:lnTo>
                      <a:pt x="129" y="15"/>
                    </a:lnTo>
                    <a:lnTo>
                      <a:pt x="135" y="57"/>
                    </a:lnTo>
                    <a:lnTo>
                      <a:pt x="138" y="99"/>
                    </a:lnTo>
                    <a:lnTo>
                      <a:pt x="132" y="120"/>
                    </a:lnTo>
                    <a:lnTo>
                      <a:pt x="147" y="165"/>
                    </a:lnTo>
                    <a:lnTo>
                      <a:pt x="156" y="228"/>
                    </a:lnTo>
                    <a:lnTo>
                      <a:pt x="141" y="276"/>
                    </a:lnTo>
                    <a:lnTo>
                      <a:pt x="123" y="294"/>
                    </a:lnTo>
                    <a:cubicBezTo>
                      <a:pt x="106" y="311"/>
                      <a:pt x="87" y="321"/>
                      <a:pt x="72" y="324"/>
                    </a:cubicBezTo>
                    <a:lnTo>
                      <a:pt x="33" y="312"/>
                    </a:lnTo>
                    <a:lnTo>
                      <a:pt x="12" y="282"/>
                    </a:lnTo>
                    <a:lnTo>
                      <a:pt x="0" y="216"/>
                    </a:lnTo>
                    <a:lnTo>
                      <a:pt x="6" y="147"/>
                    </a:lnTo>
                    <a:lnTo>
                      <a:pt x="18" y="10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 flipH="1" flipV="1">
                <a:off x="7041" y="7014"/>
                <a:ext cx="171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</p:grp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144" y="3330"/>
              <a:ext cx="863" cy="72"/>
            </a:xfrm>
            <a:custGeom>
              <a:avLst/>
              <a:gdLst>
                <a:gd name="T0" fmla="*/ 0 w 863"/>
                <a:gd name="T1" fmla="*/ 72 h 72"/>
                <a:gd name="T2" fmla="*/ 788 w 863"/>
                <a:gd name="T3" fmla="*/ 54 h 72"/>
                <a:gd name="T4" fmla="*/ 834 w 863"/>
                <a:gd name="T5" fmla="*/ 46 h 72"/>
                <a:gd name="T6" fmla="*/ 863 w 863"/>
                <a:gd name="T7" fmla="*/ 33 h 72"/>
                <a:gd name="T8" fmla="*/ 832 w 863"/>
                <a:gd name="T9" fmla="*/ 18 h 72"/>
                <a:gd name="T10" fmla="*/ 786 w 863"/>
                <a:gd name="T11" fmla="*/ 15 h 72"/>
                <a:gd name="T12" fmla="*/ 4 w 863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3"/>
                <a:gd name="T22" fmla="*/ 0 h 72"/>
                <a:gd name="T23" fmla="*/ 863 w 863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3" h="72">
                  <a:moveTo>
                    <a:pt x="0" y="72"/>
                  </a:moveTo>
                  <a:lnTo>
                    <a:pt x="788" y="54"/>
                  </a:lnTo>
                  <a:lnTo>
                    <a:pt x="834" y="46"/>
                  </a:lnTo>
                  <a:lnTo>
                    <a:pt x="863" y="33"/>
                  </a:lnTo>
                  <a:lnTo>
                    <a:pt x="832" y="18"/>
                  </a:lnTo>
                  <a:lnTo>
                    <a:pt x="786" y="15"/>
                  </a:lnTo>
                  <a:lnTo>
                    <a:pt x="4" y="0"/>
                  </a:lnTo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 flipH="1">
              <a:off x="3949" y="3348"/>
              <a:ext cx="10" cy="32"/>
            </a:xfrm>
            <a:custGeom>
              <a:avLst/>
              <a:gdLst>
                <a:gd name="T0" fmla="*/ 0 w 15"/>
                <a:gd name="T1" fmla="*/ 0 h 60"/>
                <a:gd name="T2" fmla="*/ 1 w 15"/>
                <a:gd name="T3" fmla="*/ 1 h 60"/>
                <a:gd name="T4" fmla="*/ 0 w 15"/>
                <a:gd name="T5" fmla="*/ 1 h 60"/>
                <a:gd name="T6" fmla="*/ 0 60000 65536"/>
                <a:gd name="T7" fmla="*/ 0 60000 65536"/>
                <a:gd name="T8" fmla="*/ 0 60000 65536"/>
                <a:gd name="T9" fmla="*/ 0 w 15"/>
                <a:gd name="T10" fmla="*/ 0 h 60"/>
                <a:gd name="T11" fmla="*/ 15 w 15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60">
                  <a:moveTo>
                    <a:pt x="0" y="0"/>
                  </a:moveTo>
                  <a:cubicBezTo>
                    <a:pt x="7" y="10"/>
                    <a:pt x="15" y="20"/>
                    <a:pt x="15" y="30"/>
                  </a:cubicBezTo>
                  <a:cubicBezTo>
                    <a:pt x="15" y="40"/>
                    <a:pt x="7" y="50"/>
                    <a:pt x="0" y="6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 flipH="1">
              <a:off x="3040" y="3326"/>
              <a:ext cx="105" cy="80"/>
            </a:xfrm>
            <a:custGeom>
              <a:avLst/>
              <a:gdLst>
                <a:gd name="T0" fmla="*/ 0 w 257"/>
                <a:gd name="T1" fmla="*/ 0 h 210"/>
                <a:gd name="T2" fmla="*/ 0 w 257"/>
                <a:gd name="T3" fmla="*/ 0 h 210"/>
                <a:gd name="T4" fmla="*/ 0 w 257"/>
                <a:gd name="T5" fmla="*/ 0 h 210"/>
                <a:gd name="T6" fmla="*/ 0 w 257"/>
                <a:gd name="T7" fmla="*/ 0 h 210"/>
                <a:gd name="T8" fmla="*/ 0 w 257"/>
                <a:gd name="T9" fmla="*/ 0 h 210"/>
                <a:gd name="T10" fmla="*/ 0 w 257"/>
                <a:gd name="T11" fmla="*/ 0 h 210"/>
                <a:gd name="T12" fmla="*/ 0 w 257"/>
                <a:gd name="T13" fmla="*/ 0 h 210"/>
                <a:gd name="T14" fmla="*/ 0 w 257"/>
                <a:gd name="T15" fmla="*/ 0 h 210"/>
                <a:gd name="T16" fmla="*/ 0 w 257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7"/>
                <a:gd name="T28" fmla="*/ 0 h 210"/>
                <a:gd name="T29" fmla="*/ 257 w 257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7" h="210">
                  <a:moveTo>
                    <a:pt x="0" y="0"/>
                  </a:moveTo>
                  <a:lnTo>
                    <a:pt x="4" y="210"/>
                  </a:lnTo>
                  <a:lnTo>
                    <a:pt x="107" y="210"/>
                  </a:lnTo>
                  <a:lnTo>
                    <a:pt x="201" y="193"/>
                  </a:lnTo>
                  <a:lnTo>
                    <a:pt x="253" y="150"/>
                  </a:lnTo>
                  <a:lnTo>
                    <a:pt x="257" y="65"/>
                  </a:lnTo>
                  <a:lnTo>
                    <a:pt x="205" y="17"/>
                  </a:lnTo>
                  <a:lnTo>
                    <a:pt x="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cs-CZ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 flipH="1">
              <a:off x="3086" y="3344"/>
              <a:ext cx="29" cy="44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pPr algn="ctr"/>
              <a:endParaRPr lang="en-GB" altLang="ko-KR">
                <a:ea typeface="굴림" pitchFamily="34" charset="-127"/>
              </a:endParaRPr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 flipH="1">
              <a:off x="2508" y="3172"/>
              <a:ext cx="749" cy="378"/>
              <a:chOff x="8819" y="1571"/>
              <a:chExt cx="3257" cy="1621"/>
            </a:xfrm>
          </p:grpSpPr>
          <p:sp>
            <p:nvSpPr>
              <p:cNvPr id="35" name="Rectangle 28"/>
              <p:cNvSpPr>
                <a:spLocks noChangeArrowheads="1"/>
              </p:cNvSpPr>
              <p:nvPr/>
            </p:nvSpPr>
            <p:spPr bwMode="auto">
              <a:xfrm rot="21495540" flipH="1">
                <a:off x="9745" y="2349"/>
                <a:ext cx="435" cy="111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/>
                <a:endParaRPr lang="en-GB" altLang="ko-KR">
                  <a:ea typeface="굴림" pitchFamily="34" charset="-127"/>
                </a:endParaRPr>
              </a:p>
            </p:txBody>
          </p:sp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 rot="-678596" flipH="1" flipV="1">
                <a:off x="9750" y="2386"/>
                <a:ext cx="404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7" name="Line 30"/>
              <p:cNvSpPr>
                <a:spLocks noChangeShapeType="1"/>
              </p:cNvSpPr>
              <p:nvPr/>
            </p:nvSpPr>
            <p:spPr bwMode="auto">
              <a:xfrm rot="-567740" flipH="1" flipV="1">
                <a:off x="9748" y="2353"/>
                <a:ext cx="411" cy="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8" name="Rectangle 31"/>
              <p:cNvSpPr>
                <a:spLocks noChangeArrowheads="1"/>
              </p:cNvSpPr>
              <p:nvPr/>
            </p:nvSpPr>
            <p:spPr bwMode="auto">
              <a:xfrm>
                <a:off x="10177" y="2215"/>
                <a:ext cx="121" cy="3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/>
              <a:lstStyle/>
              <a:p>
                <a:pPr algn="ctr"/>
                <a:endParaRPr lang="en-GB" altLang="ko-KR">
                  <a:ea typeface="굴림" pitchFamily="34" charset="-127"/>
                </a:endParaRPr>
              </a:p>
            </p:txBody>
          </p:sp>
          <p:grpSp>
            <p:nvGrpSpPr>
              <p:cNvPr id="39" name="Group 32"/>
              <p:cNvGrpSpPr>
                <a:grpSpLocks/>
              </p:cNvGrpSpPr>
              <p:nvPr/>
            </p:nvGrpSpPr>
            <p:grpSpPr bwMode="auto">
              <a:xfrm rot="755864" flipV="1">
                <a:off x="8819" y="1571"/>
                <a:ext cx="1510" cy="540"/>
                <a:chOff x="7333" y="3011"/>
                <a:chExt cx="1510" cy="540"/>
              </a:xfrm>
            </p:grpSpPr>
            <p:sp>
              <p:nvSpPr>
                <p:cNvPr id="49" name="Rectangle 33"/>
                <p:cNvSpPr>
                  <a:spLocks noChangeArrowheads="1"/>
                </p:cNvSpPr>
                <p:nvPr/>
              </p:nvSpPr>
              <p:spPr bwMode="auto">
                <a:xfrm rot="20530763" flipH="1">
                  <a:off x="7449" y="3184"/>
                  <a:ext cx="1394" cy="11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ctr"/>
                  <a:endParaRPr lang="en-GB" altLang="ko-KR">
                    <a:ea typeface="굴림" pitchFamily="34" charset="-127"/>
                  </a:endParaRPr>
                </a:p>
              </p:txBody>
            </p:sp>
            <p:sp>
              <p:nvSpPr>
                <p:cNvPr id="50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7465" y="3011"/>
                  <a:ext cx="1325" cy="4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  <p:sp>
              <p:nvSpPr>
                <p:cNvPr id="5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7494" y="3054"/>
                  <a:ext cx="1303" cy="4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  <p:sp>
              <p:nvSpPr>
                <p:cNvPr id="52" name="Rectangle 36"/>
                <p:cNvSpPr>
                  <a:spLocks noChangeArrowheads="1"/>
                </p:cNvSpPr>
                <p:nvPr/>
              </p:nvSpPr>
              <p:spPr bwMode="auto">
                <a:xfrm rot="20532437" flipH="1">
                  <a:off x="7333" y="3415"/>
                  <a:ext cx="150" cy="136"/>
                </a:xfrm>
                <a:prstGeom prst="rect">
                  <a:avLst/>
                </a:prstGeom>
                <a:gradFill rotWithShape="1">
                  <a:gsLst>
                    <a:gs pos="0">
                      <a:srgbClr val="929292"/>
                    </a:gs>
                    <a:gs pos="50000">
                      <a:srgbClr val="C0C0C0"/>
                    </a:gs>
                    <a:gs pos="100000">
                      <a:srgbClr val="92929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ctr"/>
                  <a:endParaRPr lang="en-GB" altLang="ko-KR">
                    <a:ea typeface="굴림" pitchFamily="34" charset="-127"/>
                  </a:endParaRPr>
                </a:p>
              </p:txBody>
            </p:sp>
          </p:grpSp>
          <p:grpSp>
            <p:nvGrpSpPr>
              <p:cNvPr id="40" name="Group 37"/>
              <p:cNvGrpSpPr>
                <a:grpSpLocks/>
              </p:cNvGrpSpPr>
              <p:nvPr/>
            </p:nvGrpSpPr>
            <p:grpSpPr bwMode="auto">
              <a:xfrm rot="-755864">
                <a:off x="8819" y="2652"/>
                <a:ext cx="1510" cy="540"/>
                <a:chOff x="7333" y="3011"/>
                <a:chExt cx="1510" cy="540"/>
              </a:xfrm>
            </p:grpSpPr>
            <p:sp>
              <p:nvSpPr>
                <p:cNvPr id="45" name="Rectangle 38"/>
                <p:cNvSpPr>
                  <a:spLocks noChangeArrowheads="1"/>
                </p:cNvSpPr>
                <p:nvPr/>
              </p:nvSpPr>
              <p:spPr bwMode="auto">
                <a:xfrm rot="20530763" flipH="1">
                  <a:off x="7449" y="3184"/>
                  <a:ext cx="1394" cy="11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ctr"/>
                  <a:endParaRPr lang="en-GB" altLang="ko-KR">
                    <a:ea typeface="굴림" pitchFamily="34" charset="-127"/>
                  </a:endParaRPr>
                </a:p>
              </p:txBody>
            </p:sp>
            <p:sp>
              <p:nvSpPr>
                <p:cNvPr id="46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7465" y="3011"/>
                  <a:ext cx="1325" cy="42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  <p:sp>
              <p:nvSpPr>
                <p:cNvPr id="47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7494" y="3054"/>
                  <a:ext cx="1303" cy="4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  <p:sp>
              <p:nvSpPr>
                <p:cNvPr id="48" name="Rectangle 41"/>
                <p:cNvSpPr>
                  <a:spLocks noChangeArrowheads="1"/>
                </p:cNvSpPr>
                <p:nvPr/>
              </p:nvSpPr>
              <p:spPr bwMode="auto">
                <a:xfrm rot="20532437" flipH="1">
                  <a:off x="7333" y="3415"/>
                  <a:ext cx="150" cy="136"/>
                </a:xfrm>
                <a:prstGeom prst="rect">
                  <a:avLst/>
                </a:prstGeom>
                <a:gradFill rotWithShape="1">
                  <a:gsLst>
                    <a:gs pos="0">
                      <a:srgbClr val="929292"/>
                    </a:gs>
                    <a:gs pos="50000">
                      <a:srgbClr val="C0C0C0"/>
                    </a:gs>
                    <a:gs pos="100000">
                      <a:srgbClr val="92929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pPr algn="ctr"/>
                  <a:endParaRPr lang="en-GB" altLang="ko-KR">
                    <a:ea typeface="굴림" pitchFamily="34" charset="-127"/>
                  </a:endParaRPr>
                </a:p>
              </p:txBody>
            </p:sp>
          </p:grpSp>
          <p:grpSp>
            <p:nvGrpSpPr>
              <p:cNvPr id="41" name="Group 42"/>
              <p:cNvGrpSpPr>
                <a:grpSpLocks/>
              </p:cNvGrpSpPr>
              <p:nvPr/>
            </p:nvGrpSpPr>
            <p:grpSpPr bwMode="auto">
              <a:xfrm>
                <a:off x="10289" y="2342"/>
                <a:ext cx="1787" cy="107"/>
                <a:chOff x="6966" y="3765"/>
                <a:chExt cx="1787" cy="159"/>
              </a:xfrm>
            </p:grpSpPr>
            <p:sp>
              <p:nvSpPr>
                <p:cNvPr id="42" name="Freeform 43"/>
                <p:cNvSpPr>
                  <a:spLocks/>
                </p:cNvSpPr>
                <p:nvPr/>
              </p:nvSpPr>
              <p:spPr bwMode="auto">
                <a:xfrm>
                  <a:off x="6966" y="3765"/>
                  <a:ext cx="1787" cy="159"/>
                </a:xfrm>
                <a:custGeom>
                  <a:avLst/>
                  <a:gdLst>
                    <a:gd name="T0" fmla="*/ 1787 w 1787"/>
                    <a:gd name="T1" fmla="*/ 0 h 159"/>
                    <a:gd name="T2" fmla="*/ 2 w 1787"/>
                    <a:gd name="T3" fmla="*/ 0 h 159"/>
                    <a:gd name="T4" fmla="*/ 0 w 1787"/>
                    <a:gd name="T5" fmla="*/ 159 h 159"/>
                    <a:gd name="T6" fmla="*/ 1674 w 1787"/>
                    <a:gd name="T7" fmla="*/ 158 h 1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87"/>
                    <a:gd name="T13" fmla="*/ 0 h 159"/>
                    <a:gd name="T14" fmla="*/ 1787 w 1787"/>
                    <a:gd name="T15" fmla="*/ 159 h 1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87" h="159">
                      <a:moveTo>
                        <a:pt x="1787" y="0"/>
                      </a:moveTo>
                      <a:lnTo>
                        <a:pt x="2" y="0"/>
                      </a:lnTo>
                      <a:lnTo>
                        <a:pt x="0" y="159"/>
                      </a:lnTo>
                      <a:lnTo>
                        <a:pt x="1674" y="158"/>
                      </a:lnTo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  <p:sp>
              <p:nvSpPr>
                <p:cNvPr id="43" name="Line 44"/>
                <p:cNvSpPr>
                  <a:spLocks noChangeShapeType="1"/>
                </p:cNvSpPr>
                <p:nvPr/>
              </p:nvSpPr>
              <p:spPr bwMode="auto">
                <a:xfrm>
                  <a:off x="6968" y="3818"/>
                  <a:ext cx="16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  <p:sp>
              <p:nvSpPr>
                <p:cNvPr id="44" name="Line 45"/>
                <p:cNvSpPr>
                  <a:spLocks noChangeShapeType="1"/>
                </p:cNvSpPr>
                <p:nvPr/>
              </p:nvSpPr>
              <p:spPr bwMode="auto">
                <a:xfrm>
                  <a:off x="6968" y="3870"/>
                  <a:ext cx="16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cs-CZ"/>
                </a:p>
              </p:txBody>
            </p:sp>
          </p:grpSp>
        </p:grpSp>
        <p:grpSp>
          <p:nvGrpSpPr>
            <p:cNvPr id="28" name="Group 46"/>
            <p:cNvGrpSpPr>
              <a:grpSpLocks/>
            </p:cNvGrpSpPr>
            <p:nvPr/>
          </p:nvGrpSpPr>
          <p:grpSpPr bwMode="auto">
            <a:xfrm rot="-572406" flipH="1" flipV="1">
              <a:off x="4093" y="3366"/>
              <a:ext cx="106" cy="133"/>
              <a:chOff x="3559" y="3227"/>
              <a:chExt cx="130" cy="171"/>
            </a:xfrm>
          </p:grpSpPr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 rot="274436">
                <a:off x="3559" y="3358"/>
                <a:ext cx="28" cy="40"/>
              </a:xfrm>
              <a:custGeom>
                <a:avLst/>
                <a:gdLst>
                  <a:gd name="T0" fmla="*/ 1 w 41"/>
                  <a:gd name="T1" fmla="*/ 0 h 42"/>
                  <a:gd name="T2" fmla="*/ 1 w 41"/>
                  <a:gd name="T3" fmla="*/ 10 h 42"/>
                  <a:gd name="T4" fmla="*/ 0 w 41"/>
                  <a:gd name="T5" fmla="*/ 10 h 42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42"/>
                  <a:gd name="T11" fmla="*/ 41 w 41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42">
                    <a:moveTo>
                      <a:pt x="30" y="0"/>
                    </a:moveTo>
                    <a:cubicBezTo>
                      <a:pt x="35" y="11"/>
                      <a:pt x="41" y="23"/>
                      <a:pt x="36" y="30"/>
                    </a:cubicBezTo>
                    <a:cubicBezTo>
                      <a:pt x="31" y="37"/>
                      <a:pt x="6" y="40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 rot="-949968">
                <a:off x="3663" y="3231"/>
                <a:ext cx="26" cy="33"/>
              </a:xfrm>
              <a:custGeom>
                <a:avLst/>
                <a:gdLst>
                  <a:gd name="T0" fmla="*/ 1 w 41"/>
                  <a:gd name="T1" fmla="*/ 0 h 42"/>
                  <a:gd name="T2" fmla="*/ 1 w 41"/>
                  <a:gd name="T3" fmla="*/ 2 h 42"/>
                  <a:gd name="T4" fmla="*/ 0 w 41"/>
                  <a:gd name="T5" fmla="*/ 2 h 42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42"/>
                  <a:gd name="T11" fmla="*/ 41 w 41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42">
                    <a:moveTo>
                      <a:pt x="30" y="0"/>
                    </a:moveTo>
                    <a:cubicBezTo>
                      <a:pt x="35" y="11"/>
                      <a:pt x="41" y="23"/>
                      <a:pt x="36" y="30"/>
                    </a:cubicBezTo>
                    <a:cubicBezTo>
                      <a:pt x="31" y="37"/>
                      <a:pt x="6" y="40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 rot="1632420">
                <a:off x="3627" y="3316"/>
                <a:ext cx="18" cy="70"/>
              </a:xfrm>
              <a:custGeom>
                <a:avLst/>
                <a:gdLst>
                  <a:gd name="T0" fmla="*/ 2 w 24"/>
                  <a:gd name="T1" fmla="*/ 0 h 84"/>
                  <a:gd name="T2" fmla="*/ 2 w 24"/>
                  <a:gd name="T3" fmla="*/ 2 h 84"/>
                  <a:gd name="T4" fmla="*/ 0 w 24"/>
                  <a:gd name="T5" fmla="*/ 2 h 8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84"/>
                  <a:gd name="T11" fmla="*/ 24 w 24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84">
                    <a:moveTo>
                      <a:pt x="21" y="0"/>
                    </a:moveTo>
                    <a:cubicBezTo>
                      <a:pt x="22" y="15"/>
                      <a:pt x="24" y="31"/>
                      <a:pt x="21" y="45"/>
                    </a:cubicBezTo>
                    <a:cubicBezTo>
                      <a:pt x="18" y="59"/>
                      <a:pt x="9" y="71"/>
                      <a:pt x="0" y="84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2" name="Freeform 50"/>
              <p:cNvSpPr>
                <a:spLocks/>
              </p:cNvSpPr>
              <p:nvPr/>
            </p:nvSpPr>
            <p:spPr bwMode="auto">
              <a:xfrm>
                <a:off x="3642" y="3227"/>
                <a:ext cx="18" cy="70"/>
              </a:xfrm>
              <a:custGeom>
                <a:avLst/>
                <a:gdLst>
                  <a:gd name="T0" fmla="*/ 2 w 24"/>
                  <a:gd name="T1" fmla="*/ 0 h 84"/>
                  <a:gd name="T2" fmla="*/ 2 w 24"/>
                  <a:gd name="T3" fmla="*/ 2 h 84"/>
                  <a:gd name="T4" fmla="*/ 0 w 24"/>
                  <a:gd name="T5" fmla="*/ 2 h 8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84"/>
                  <a:gd name="T11" fmla="*/ 24 w 24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84">
                    <a:moveTo>
                      <a:pt x="21" y="0"/>
                    </a:moveTo>
                    <a:cubicBezTo>
                      <a:pt x="22" y="15"/>
                      <a:pt x="24" y="31"/>
                      <a:pt x="21" y="45"/>
                    </a:cubicBezTo>
                    <a:cubicBezTo>
                      <a:pt x="18" y="59"/>
                      <a:pt x="9" y="71"/>
                      <a:pt x="0" y="84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3" name="Line 51"/>
              <p:cNvSpPr>
                <a:spLocks noChangeShapeType="1"/>
              </p:cNvSpPr>
              <p:nvPr/>
            </p:nvSpPr>
            <p:spPr bwMode="auto">
              <a:xfrm flipH="1">
                <a:off x="3640" y="3362"/>
                <a:ext cx="8" cy="1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 flipH="1">
                <a:off x="3645" y="3247"/>
                <a:ext cx="3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cs-CZ"/>
              </a:p>
            </p:txBody>
          </p:sp>
        </p:grpSp>
      </p:grpSp>
      <p:grpSp>
        <p:nvGrpSpPr>
          <p:cNvPr id="59" name="그룹 5"/>
          <p:cNvGrpSpPr>
            <a:grpSpLocks/>
          </p:cNvGrpSpPr>
          <p:nvPr/>
        </p:nvGrpSpPr>
        <p:grpSpPr bwMode="auto">
          <a:xfrm>
            <a:off x="1266989" y="4533188"/>
            <a:ext cx="7286625" cy="1408112"/>
            <a:chOff x="451843" y="2563640"/>
            <a:chExt cx="8206380" cy="1979732"/>
          </a:xfrm>
        </p:grpSpPr>
        <p:cxnSp>
          <p:nvCxnSpPr>
            <p:cNvPr id="60" name="직선 연결선 113"/>
            <p:cNvCxnSpPr>
              <a:cxnSpLocks noChangeShapeType="1"/>
            </p:cNvCxnSpPr>
            <p:nvPr/>
          </p:nvCxnSpPr>
          <p:spPr bwMode="auto">
            <a:xfrm rot="16200000" flipH="1">
              <a:off x="5410994" y="89694"/>
              <a:ext cx="25400" cy="6418262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61" name="직선 연결선 114"/>
            <p:cNvCxnSpPr>
              <a:cxnSpLocks noChangeShapeType="1"/>
            </p:cNvCxnSpPr>
            <p:nvPr/>
          </p:nvCxnSpPr>
          <p:spPr bwMode="auto">
            <a:xfrm>
              <a:off x="2214563" y="3313113"/>
              <a:ext cx="5051425" cy="1014412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62" name="직선 연결선 115"/>
            <p:cNvCxnSpPr>
              <a:cxnSpLocks noChangeShapeType="1"/>
            </p:cNvCxnSpPr>
            <p:nvPr/>
          </p:nvCxnSpPr>
          <p:spPr bwMode="auto">
            <a:xfrm flipH="1">
              <a:off x="7265988" y="3311525"/>
              <a:ext cx="1366837" cy="101600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</p:spPr>
        </p:cxnSp>
      </p:grpSp>
      <p:sp>
        <p:nvSpPr>
          <p:cNvPr id="63" name="AutoShape 6"/>
          <p:cNvSpPr>
            <a:spLocks noChangeArrowheads="1"/>
          </p:cNvSpPr>
          <p:nvPr/>
        </p:nvSpPr>
        <p:spPr bwMode="auto">
          <a:xfrm rot="16200000">
            <a:off x="5040477" y="5403137"/>
            <a:ext cx="977900" cy="5238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92D050">
                  <a:alpha val="49001"/>
                </a:srgbClr>
              </a:gs>
              <a:gs pos="100000">
                <a:srgbClr val="446025">
                  <a:alpha val="64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Tah a zadní ruka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72" y="1240221"/>
            <a:ext cx="785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Rovnováha sil 50 na 50 přední x zadní ruka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</p:txBody>
      </p:sp>
      <p:grpSp>
        <p:nvGrpSpPr>
          <p:cNvPr id="64" name="Group 153"/>
          <p:cNvGrpSpPr>
            <a:grpSpLocks/>
          </p:cNvGrpSpPr>
          <p:nvPr/>
        </p:nvGrpSpPr>
        <p:grpSpPr bwMode="auto">
          <a:xfrm>
            <a:off x="957538" y="2046727"/>
            <a:ext cx="5546725" cy="3587750"/>
            <a:chOff x="3671555" y="1499597"/>
            <a:chExt cx="5546725" cy="3587750"/>
          </a:xfrm>
        </p:grpSpPr>
        <p:grpSp>
          <p:nvGrpSpPr>
            <p:cNvPr id="65" name="Group 63"/>
            <p:cNvGrpSpPr>
              <a:grpSpLocks/>
            </p:cNvGrpSpPr>
            <p:nvPr/>
          </p:nvGrpSpPr>
          <p:grpSpPr bwMode="auto">
            <a:xfrm rot="-90049">
              <a:off x="3671555" y="1499597"/>
              <a:ext cx="1825625" cy="3587750"/>
              <a:chOff x="716" y="10097"/>
              <a:chExt cx="2040" cy="3702"/>
            </a:xfrm>
          </p:grpSpPr>
          <p:grpSp>
            <p:nvGrpSpPr>
              <p:cNvPr id="116" name="Group 64"/>
              <p:cNvGrpSpPr>
                <a:grpSpLocks/>
              </p:cNvGrpSpPr>
              <p:nvPr/>
            </p:nvGrpSpPr>
            <p:grpSpPr bwMode="auto">
              <a:xfrm rot="21456920" flipH="1">
                <a:off x="2273" y="12992"/>
                <a:ext cx="332" cy="807"/>
                <a:chOff x="3721" y="3825"/>
                <a:chExt cx="236" cy="502"/>
              </a:xfrm>
            </p:grpSpPr>
            <p:sp>
              <p:nvSpPr>
                <p:cNvPr id="174" name="Freeform 65"/>
                <p:cNvSpPr>
                  <a:spLocks/>
                </p:cNvSpPr>
                <p:nvPr/>
              </p:nvSpPr>
              <p:spPr bwMode="auto">
                <a:xfrm>
                  <a:off x="3721" y="3825"/>
                  <a:ext cx="236" cy="502"/>
                </a:xfrm>
                <a:custGeom>
                  <a:avLst/>
                  <a:gdLst>
                    <a:gd name="T0" fmla="*/ 137 w 236"/>
                    <a:gd name="T1" fmla="*/ 201 h 502"/>
                    <a:gd name="T2" fmla="*/ 215 w 236"/>
                    <a:gd name="T3" fmla="*/ 0 h 502"/>
                    <a:gd name="T4" fmla="*/ 236 w 236"/>
                    <a:gd name="T5" fmla="*/ 0 h 502"/>
                    <a:gd name="T6" fmla="*/ 224 w 236"/>
                    <a:gd name="T7" fmla="*/ 60 h 502"/>
                    <a:gd name="T8" fmla="*/ 152 w 236"/>
                    <a:gd name="T9" fmla="*/ 240 h 502"/>
                    <a:gd name="T10" fmla="*/ 104 w 236"/>
                    <a:gd name="T11" fmla="*/ 345 h 502"/>
                    <a:gd name="T12" fmla="*/ 35 w 236"/>
                    <a:gd name="T13" fmla="*/ 492 h 502"/>
                    <a:gd name="T14" fmla="*/ 0 w 236"/>
                    <a:gd name="T15" fmla="*/ 489 h 502"/>
                    <a:gd name="T16" fmla="*/ 38 w 236"/>
                    <a:gd name="T17" fmla="*/ 396 h 502"/>
                    <a:gd name="T18" fmla="*/ 73 w 236"/>
                    <a:gd name="T19" fmla="*/ 300 h 502"/>
                    <a:gd name="T20" fmla="*/ 106 w 236"/>
                    <a:gd name="T21" fmla="*/ 208 h 502"/>
                    <a:gd name="T22" fmla="*/ 131 w 236"/>
                    <a:gd name="T23" fmla="*/ 210 h 502"/>
                    <a:gd name="T24" fmla="*/ 98 w 236"/>
                    <a:gd name="T25" fmla="*/ 290 h 502"/>
                    <a:gd name="T26" fmla="*/ 56 w 236"/>
                    <a:gd name="T27" fmla="*/ 399 h 502"/>
                    <a:gd name="T28" fmla="*/ 9 w 236"/>
                    <a:gd name="T29" fmla="*/ 502 h 5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6"/>
                    <a:gd name="T46" fmla="*/ 0 h 502"/>
                    <a:gd name="T47" fmla="*/ 236 w 236"/>
                    <a:gd name="T48" fmla="*/ 502 h 5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6" h="502">
                      <a:moveTo>
                        <a:pt x="137" y="201"/>
                      </a:moveTo>
                      <a:lnTo>
                        <a:pt x="215" y="0"/>
                      </a:lnTo>
                      <a:lnTo>
                        <a:pt x="236" y="0"/>
                      </a:lnTo>
                      <a:lnTo>
                        <a:pt x="224" y="60"/>
                      </a:lnTo>
                      <a:lnTo>
                        <a:pt x="152" y="240"/>
                      </a:lnTo>
                      <a:lnTo>
                        <a:pt x="104" y="345"/>
                      </a:lnTo>
                      <a:lnTo>
                        <a:pt x="35" y="492"/>
                      </a:lnTo>
                      <a:lnTo>
                        <a:pt x="0" y="489"/>
                      </a:lnTo>
                      <a:lnTo>
                        <a:pt x="38" y="396"/>
                      </a:lnTo>
                      <a:lnTo>
                        <a:pt x="73" y="300"/>
                      </a:lnTo>
                      <a:lnTo>
                        <a:pt x="106" y="208"/>
                      </a:lnTo>
                      <a:lnTo>
                        <a:pt x="131" y="210"/>
                      </a:lnTo>
                      <a:lnTo>
                        <a:pt x="98" y="290"/>
                      </a:lnTo>
                      <a:lnTo>
                        <a:pt x="56" y="399"/>
                      </a:lnTo>
                      <a:cubicBezTo>
                        <a:pt x="41" y="434"/>
                        <a:pt x="19" y="481"/>
                        <a:pt x="9" y="502"/>
                      </a:cubicBezTo>
                    </a:path>
                  </a:pathLst>
                </a:cu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5" name="Oval 66"/>
                <p:cNvSpPr>
                  <a:spLocks noChangeArrowheads="1"/>
                </p:cNvSpPr>
                <p:nvPr/>
              </p:nvSpPr>
              <p:spPr bwMode="auto">
                <a:xfrm rot="578412" flipH="1">
                  <a:off x="3880" y="3975"/>
                  <a:ext cx="22" cy="3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17" name="Rectangle 67"/>
              <p:cNvSpPr>
                <a:spLocks noChangeArrowheads="1"/>
              </p:cNvSpPr>
              <p:nvPr/>
            </p:nvSpPr>
            <p:spPr bwMode="auto">
              <a:xfrm rot="439281">
                <a:off x="1831" y="12345"/>
                <a:ext cx="789" cy="79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18" name="Line 68"/>
              <p:cNvSpPr>
                <a:spLocks noChangeShapeType="1"/>
              </p:cNvSpPr>
              <p:nvPr/>
            </p:nvSpPr>
            <p:spPr bwMode="auto">
              <a:xfrm rot="22213">
                <a:off x="1850" y="12356"/>
                <a:ext cx="762" cy="89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" name="Line 69"/>
              <p:cNvSpPr>
                <a:spLocks noChangeShapeType="1"/>
              </p:cNvSpPr>
              <p:nvPr/>
            </p:nvSpPr>
            <p:spPr bwMode="auto">
              <a:xfrm rot="22213">
                <a:off x="1861" y="12323"/>
                <a:ext cx="748" cy="9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" name="Freeform 70"/>
              <p:cNvSpPr>
                <a:spLocks/>
              </p:cNvSpPr>
              <p:nvPr/>
            </p:nvSpPr>
            <p:spPr bwMode="auto">
              <a:xfrm rot="21554314" flipH="1">
                <a:off x="2062" y="10573"/>
                <a:ext cx="405" cy="2780"/>
              </a:xfrm>
              <a:custGeom>
                <a:avLst/>
                <a:gdLst/>
                <a:ahLst/>
                <a:cxnLst>
                  <a:cxn ang="0">
                    <a:pos x="15" y="189"/>
                  </a:cxn>
                  <a:cxn ang="0">
                    <a:pos x="57" y="295"/>
                  </a:cxn>
                  <a:cxn ang="0">
                    <a:pos x="107" y="470"/>
                  </a:cxn>
                  <a:cxn ang="0">
                    <a:pos x="128" y="613"/>
                  </a:cxn>
                  <a:cxn ang="0">
                    <a:pos x="120" y="708"/>
                  </a:cxn>
                  <a:cxn ang="0">
                    <a:pos x="108" y="769"/>
                  </a:cxn>
                  <a:cxn ang="0">
                    <a:pos x="94" y="819"/>
                  </a:cxn>
                  <a:cxn ang="0">
                    <a:pos x="140" y="845"/>
                  </a:cxn>
                  <a:cxn ang="0">
                    <a:pos x="130" y="897"/>
                  </a:cxn>
                  <a:cxn ang="0">
                    <a:pos x="71" y="986"/>
                  </a:cxn>
                  <a:cxn ang="0">
                    <a:pos x="64" y="1049"/>
                  </a:cxn>
                  <a:cxn ang="0">
                    <a:pos x="102" y="1122"/>
                  </a:cxn>
                  <a:cxn ang="0">
                    <a:pos x="87" y="1312"/>
                  </a:cxn>
                  <a:cxn ang="0">
                    <a:pos x="61" y="1411"/>
                  </a:cxn>
                  <a:cxn ang="0">
                    <a:pos x="29" y="1593"/>
                  </a:cxn>
                  <a:cxn ang="0">
                    <a:pos x="20" y="1720"/>
                  </a:cxn>
                  <a:cxn ang="0">
                    <a:pos x="70" y="1711"/>
                  </a:cxn>
                  <a:cxn ang="0">
                    <a:pos x="114" y="1567"/>
                  </a:cxn>
                  <a:cxn ang="0">
                    <a:pos x="146" y="1500"/>
                  </a:cxn>
                  <a:cxn ang="0">
                    <a:pos x="165" y="1521"/>
                  </a:cxn>
                  <a:cxn ang="0">
                    <a:pos x="120" y="1659"/>
                  </a:cxn>
                  <a:cxn ang="0">
                    <a:pos x="180" y="1491"/>
                  </a:cxn>
                  <a:cxn ang="0">
                    <a:pos x="204" y="1323"/>
                  </a:cxn>
                  <a:cxn ang="0">
                    <a:pos x="246" y="1140"/>
                  </a:cxn>
                  <a:cxn ang="0">
                    <a:pos x="220" y="1067"/>
                  </a:cxn>
                  <a:cxn ang="0">
                    <a:pos x="236" y="962"/>
                  </a:cxn>
                  <a:cxn ang="0">
                    <a:pos x="263" y="874"/>
                  </a:cxn>
                  <a:cxn ang="0">
                    <a:pos x="287" y="810"/>
                  </a:cxn>
                  <a:cxn ang="0">
                    <a:pos x="245" y="540"/>
                  </a:cxn>
                  <a:cxn ang="0">
                    <a:pos x="186" y="293"/>
                  </a:cxn>
                  <a:cxn ang="0">
                    <a:pos x="138" y="132"/>
                  </a:cxn>
                  <a:cxn ang="0">
                    <a:pos x="87" y="9"/>
                  </a:cxn>
                  <a:cxn ang="0">
                    <a:pos x="144" y="162"/>
                  </a:cxn>
                  <a:cxn ang="0">
                    <a:pos x="145" y="203"/>
                  </a:cxn>
                  <a:cxn ang="0">
                    <a:pos x="117" y="183"/>
                  </a:cxn>
                  <a:cxn ang="0">
                    <a:pos x="51" y="24"/>
                  </a:cxn>
                  <a:cxn ang="0">
                    <a:pos x="0" y="3"/>
                  </a:cxn>
                </a:cxnLst>
                <a:rect l="0" t="0" r="r" b="b"/>
                <a:pathLst>
                  <a:path w="287" h="1730">
                    <a:moveTo>
                      <a:pt x="0" y="3"/>
                    </a:moveTo>
                    <a:lnTo>
                      <a:pt x="15" y="189"/>
                    </a:lnTo>
                    <a:lnTo>
                      <a:pt x="21" y="249"/>
                    </a:lnTo>
                    <a:lnTo>
                      <a:pt x="57" y="295"/>
                    </a:lnTo>
                    <a:lnTo>
                      <a:pt x="80" y="369"/>
                    </a:lnTo>
                    <a:lnTo>
                      <a:pt x="107" y="470"/>
                    </a:lnTo>
                    <a:lnTo>
                      <a:pt x="116" y="539"/>
                    </a:lnTo>
                    <a:lnTo>
                      <a:pt x="128" y="613"/>
                    </a:lnTo>
                    <a:lnTo>
                      <a:pt x="130" y="669"/>
                    </a:lnTo>
                    <a:lnTo>
                      <a:pt x="120" y="708"/>
                    </a:lnTo>
                    <a:lnTo>
                      <a:pt x="112" y="732"/>
                    </a:lnTo>
                    <a:lnTo>
                      <a:pt x="108" y="769"/>
                    </a:lnTo>
                    <a:lnTo>
                      <a:pt x="93" y="805"/>
                    </a:lnTo>
                    <a:lnTo>
                      <a:pt x="94" y="819"/>
                    </a:lnTo>
                    <a:lnTo>
                      <a:pt x="116" y="827"/>
                    </a:lnTo>
                    <a:lnTo>
                      <a:pt x="140" y="845"/>
                    </a:lnTo>
                    <a:lnTo>
                      <a:pt x="148" y="868"/>
                    </a:lnTo>
                    <a:lnTo>
                      <a:pt x="130" y="897"/>
                    </a:lnTo>
                    <a:lnTo>
                      <a:pt x="98" y="939"/>
                    </a:lnTo>
                    <a:lnTo>
                      <a:pt x="71" y="986"/>
                    </a:lnTo>
                    <a:lnTo>
                      <a:pt x="62" y="1034"/>
                    </a:lnTo>
                    <a:lnTo>
                      <a:pt x="64" y="1049"/>
                    </a:lnTo>
                    <a:lnTo>
                      <a:pt x="88" y="1059"/>
                    </a:lnTo>
                    <a:lnTo>
                      <a:pt x="102" y="1122"/>
                    </a:lnTo>
                    <a:lnTo>
                      <a:pt x="100" y="1220"/>
                    </a:lnTo>
                    <a:lnTo>
                      <a:pt x="87" y="1312"/>
                    </a:lnTo>
                    <a:lnTo>
                      <a:pt x="75" y="1388"/>
                    </a:lnTo>
                    <a:lnTo>
                      <a:pt x="61" y="1411"/>
                    </a:lnTo>
                    <a:lnTo>
                      <a:pt x="36" y="1428"/>
                    </a:lnTo>
                    <a:lnTo>
                      <a:pt x="29" y="1593"/>
                    </a:lnTo>
                    <a:lnTo>
                      <a:pt x="27" y="1681"/>
                    </a:lnTo>
                    <a:lnTo>
                      <a:pt x="20" y="1720"/>
                    </a:lnTo>
                    <a:lnTo>
                      <a:pt x="50" y="1730"/>
                    </a:lnTo>
                    <a:lnTo>
                      <a:pt x="70" y="1711"/>
                    </a:lnTo>
                    <a:lnTo>
                      <a:pt x="91" y="1628"/>
                    </a:lnTo>
                    <a:lnTo>
                      <a:pt x="114" y="1567"/>
                    </a:lnTo>
                    <a:lnTo>
                      <a:pt x="131" y="1514"/>
                    </a:lnTo>
                    <a:lnTo>
                      <a:pt x="146" y="1500"/>
                    </a:lnTo>
                    <a:lnTo>
                      <a:pt x="163" y="1506"/>
                    </a:lnTo>
                    <a:lnTo>
                      <a:pt x="165" y="1521"/>
                    </a:lnTo>
                    <a:lnTo>
                      <a:pt x="144" y="1581"/>
                    </a:lnTo>
                    <a:lnTo>
                      <a:pt x="120" y="1659"/>
                    </a:lnTo>
                    <a:lnTo>
                      <a:pt x="156" y="1587"/>
                    </a:lnTo>
                    <a:lnTo>
                      <a:pt x="180" y="1491"/>
                    </a:lnTo>
                    <a:lnTo>
                      <a:pt x="188" y="1422"/>
                    </a:lnTo>
                    <a:lnTo>
                      <a:pt x="204" y="1323"/>
                    </a:lnTo>
                    <a:lnTo>
                      <a:pt x="230" y="1214"/>
                    </a:lnTo>
                    <a:lnTo>
                      <a:pt x="246" y="1140"/>
                    </a:lnTo>
                    <a:lnTo>
                      <a:pt x="245" y="1084"/>
                    </a:lnTo>
                    <a:lnTo>
                      <a:pt x="220" y="1067"/>
                    </a:lnTo>
                    <a:lnTo>
                      <a:pt x="212" y="1035"/>
                    </a:lnTo>
                    <a:lnTo>
                      <a:pt x="236" y="962"/>
                    </a:lnTo>
                    <a:lnTo>
                      <a:pt x="253" y="915"/>
                    </a:lnTo>
                    <a:lnTo>
                      <a:pt x="263" y="874"/>
                    </a:lnTo>
                    <a:lnTo>
                      <a:pt x="258" y="845"/>
                    </a:lnTo>
                    <a:lnTo>
                      <a:pt x="287" y="810"/>
                    </a:lnTo>
                    <a:lnTo>
                      <a:pt x="280" y="701"/>
                    </a:lnTo>
                    <a:lnTo>
                      <a:pt x="245" y="540"/>
                    </a:lnTo>
                    <a:lnTo>
                      <a:pt x="213" y="373"/>
                    </a:lnTo>
                    <a:lnTo>
                      <a:pt x="186" y="293"/>
                    </a:lnTo>
                    <a:lnTo>
                      <a:pt x="176" y="267"/>
                    </a:lnTo>
                    <a:lnTo>
                      <a:pt x="138" y="132"/>
                    </a:lnTo>
                    <a:lnTo>
                      <a:pt x="105" y="51"/>
                    </a:lnTo>
                    <a:lnTo>
                      <a:pt x="87" y="9"/>
                    </a:lnTo>
                    <a:lnTo>
                      <a:pt x="129" y="108"/>
                    </a:lnTo>
                    <a:lnTo>
                      <a:pt x="144" y="162"/>
                    </a:lnTo>
                    <a:lnTo>
                      <a:pt x="153" y="189"/>
                    </a:lnTo>
                    <a:lnTo>
                      <a:pt x="145" y="203"/>
                    </a:lnTo>
                    <a:lnTo>
                      <a:pt x="128" y="217"/>
                    </a:lnTo>
                    <a:lnTo>
                      <a:pt x="117" y="183"/>
                    </a:lnTo>
                    <a:lnTo>
                      <a:pt x="75" y="90"/>
                    </a:lnTo>
                    <a:lnTo>
                      <a:pt x="51" y="24"/>
                    </a:lnTo>
                    <a:lnTo>
                      <a:pt x="33" y="0"/>
                    </a:lnTo>
                    <a:lnTo>
                      <a:pt x="0" y="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FF">
                      <a:gamma/>
                      <a:shade val="46275"/>
                      <a:invGamma/>
                      <a:alpha val="62000"/>
                    </a:srgbClr>
                  </a:gs>
                  <a:gs pos="5000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  <a:alpha val="62000"/>
                    </a:srgbClr>
                  </a:gs>
                </a:gsLst>
                <a:lin ang="5400000" scaled="1"/>
              </a:gradFill>
              <a:ln w="31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21" name="Freeform 71"/>
              <p:cNvSpPr>
                <a:spLocks/>
              </p:cNvSpPr>
              <p:nvPr/>
            </p:nvSpPr>
            <p:spPr bwMode="auto">
              <a:xfrm rot="22213">
                <a:off x="2143" y="12307"/>
                <a:ext cx="27" cy="84"/>
              </a:xfrm>
              <a:custGeom>
                <a:avLst/>
                <a:gdLst>
                  <a:gd name="T0" fmla="*/ 0 w 53"/>
                  <a:gd name="T1" fmla="*/ 0 h 161"/>
                  <a:gd name="T2" fmla="*/ 1 w 53"/>
                  <a:gd name="T3" fmla="*/ 1 h 161"/>
                  <a:gd name="T4" fmla="*/ 1 w 53"/>
                  <a:gd name="T5" fmla="*/ 1 h 161"/>
                  <a:gd name="T6" fmla="*/ 0 w 53"/>
                  <a:gd name="T7" fmla="*/ 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161"/>
                  <a:gd name="T14" fmla="*/ 53 w 53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161">
                    <a:moveTo>
                      <a:pt x="0" y="0"/>
                    </a:moveTo>
                    <a:lnTo>
                      <a:pt x="53" y="54"/>
                    </a:lnTo>
                    <a:lnTo>
                      <a:pt x="42" y="118"/>
                    </a:lnTo>
                    <a:lnTo>
                      <a:pt x="0" y="16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" name="Freeform 72"/>
              <p:cNvSpPr>
                <a:spLocks/>
              </p:cNvSpPr>
              <p:nvPr/>
            </p:nvSpPr>
            <p:spPr bwMode="auto">
              <a:xfrm rot="22213">
                <a:off x="2234" y="11002"/>
                <a:ext cx="78" cy="73"/>
              </a:xfrm>
              <a:custGeom>
                <a:avLst/>
                <a:gdLst>
                  <a:gd name="T0" fmla="*/ 0 w 161"/>
                  <a:gd name="T1" fmla="*/ 0 h 138"/>
                  <a:gd name="T2" fmla="*/ 0 w 161"/>
                  <a:gd name="T3" fmla="*/ 1 h 138"/>
                  <a:gd name="T4" fmla="*/ 0 w 161"/>
                  <a:gd name="T5" fmla="*/ 1 h 138"/>
                  <a:gd name="T6" fmla="*/ 0 w 161"/>
                  <a:gd name="T7" fmla="*/ 1 h 138"/>
                  <a:gd name="T8" fmla="*/ 0 w 161"/>
                  <a:gd name="T9" fmla="*/ 1 h 138"/>
                  <a:gd name="T10" fmla="*/ 0 w 161"/>
                  <a:gd name="T11" fmla="*/ 1 h 138"/>
                  <a:gd name="T12" fmla="*/ 0 w 161"/>
                  <a:gd name="T13" fmla="*/ 1 h 138"/>
                  <a:gd name="T14" fmla="*/ 0 w 161"/>
                  <a:gd name="T15" fmla="*/ 1 h 138"/>
                  <a:gd name="T16" fmla="*/ 0 w 161"/>
                  <a:gd name="T17" fmla="*/ 1 h 138"/>
                  <a:gd name="T18" fmla="*/ 0 w 161"/>
                  <a:gd name="T19" fmla="*/ 0 h 1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1"/>
                  <a:gd name="T31" fmla="*/ 0 h 138"/>
                  <a:gd name="T32" fmla="*/ 161 w 161"/>
                  <a:gd name="T33" fmla="*/ 138 h 1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1" h="138">
                    <a:moveTo>
                      <a:pt x="102" y="0"/>
                    </a:moveTo>
                    <a:cubicBezTo>
                      <a:pt x="82" y="1"/>
                      <a:pt x="32" y="17"/>
                      <a:pt x="16" y="33"/>
                    </a:cubicBezTo>
                    <a:cubicBezTo>
                      <a:pt x="0" y="49"/>
                      <a:pt x="2" y="81"/>
                      <a:pt x="6" y="97"/>
                    </a:cubicBezTo>
                    <a:cubicBezTo>
                      <a:pt x="10" y="113"/>
                      <a:pt x="28" y="121"/>
                      <a:pt x="41" y="127"/>
                    </a:cubicBezTo>
                    <a:cubicBezTo>
                      <a:pt x="54" y="133"/>
                      <a:pt x="70" y="135"/>
                      <a:pt x="84" y="136"/>
                    </a:cubicBezTo>
                    <a:cubicBezTo>
                      <a:pt x="98" y="137"/>
                      <a:pt x="113" y="138"/>
                      <a:pt x="125" y="132"/>
                    </a:cubicBezTo>
                    <a:cubicBezTo>
                      <a:pt x="137" y="126"/>
                      <a:pt x="151" y="111"/>
                      <a:pt x="156" y="97"/>
                    </a:cubicBezTo>
                    <a:cubicBezTo>
                      <a:pt x="161" y="83"/>
                      <a:pt x="157" y="58"/>
                      <a:pt x="155" y="46"/>
                    </a:cubicBezTo>
                    <a:cubicBezTo>
                      <a:pt x="153" y="34"/>
                      <a:pt x="155" y="30"/>
                      <a:pt x="146" y="22"/>
                    </a:cubicBezTo>
                    <a:cubicBezTo>
                      <a:pt x="137" y="14"/>
                      <a:pt x="111" y="5"/>
                      <a:pt x="102" y="0"/>
                    </a:cubicBez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" name="Freeform 73"/>
              <p:cNvSpPr>
                <a:spLocks/>
              </p:cNvSpPr>
              <p:nvPr/>
            </p:nvSpPr>
            <p:spPr bwMode="auto">
              <a:xfrm rot="22213">
                <a:off x="2200" y="11087"/>
                <a:ext cx="95" cy="81"/>
              </a:xfrm>
              <a:custGeom>
                <a:avLst/>
                <a:gdLst>
                  <a:gd name="T0" fmla="*/ 0 w 201"/>
                  <a:gd name="T1" fmla="*/ 1 h 155"/>
                  <a:gd name="T2" fmla="*/ 0 w 201"/>
                  <a:gd name="T3" fmla="*/ 1 h 155"/>
                  <a:gd name="T4" fmla="*/ 0 w 201"/>
                  <a:gd name="T5" fmla="*/ 1 h 155"/>
                  <a:gd name="T6" fmla="*/ 0 w 201"/>
                  <a:gd name="T7" fmla="*/ 1 h 155"/>
                  <a:gd name="T8" fmla="*/ 0 w 201"/>
                  <a:gd name="T9" fmla="*/ 1 h 155"/>
                  <a:gd name="T10" fmla="*/ 0 w 201"/>
                  <a:gd name="T11" fmla="*/ 1 h 155"/>
                  <a:gd name="T12" fmla="*/ 0 w 201"/>
                  <a:gd name="T13" fmla="*/ 1 h 155"/>
                  <a:gd name="T14" fmla="*/ 0 w 201"/>
                  <a:gd name="T15" fmla="*/ 1 h 155"/>
                  <a:gd name="T16" fmla="*/ 0 w 201"/>
                  <a:gd name="T17" fmla="*/ 1 h 1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1"/>
                  <a:gd name="T28" fmla="*/ 0 h 155"/>
                  <a:gd name="T29" fmla="*/ 201 w 201"/>
                  <a:gd name="T30" fmla="*/ 155 h 1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1" h="155">
                    <a:moveTo>
                      <a:pt x="115" y="5"/>
                    </a:moveTo>
                    <a:cubicBezTo>
                      <a:pt x="96" y="1"/>
                      <a:pt x="47" y="0"/>
                      <a:pt x="29" y="16"/>
                    </a:cubicBezTo>
                    <a:cubicBezTo>
                      <a:pt x="11" y="32"/>
                      <a:pt x="0" y="81"/>
                      <a:pt x="7" y="102"/>
                    </a:cubicBezTo>
                    <a:cubicBezTo>
                      <a:pt x="14" y="123"/>
                      <a:pt x="51" y="137"/>
                      <a:pt x="72" y="145"/>
                    </a:cubicBezTo>
                    <a:cubicBezTo>
                      <a:pt x="93" y="153"/>
                      <a:pt x="117" y="155"/>
                      <a:pt x="134" y="153"/>
                    </a:cubicBezTo>
                    <a:cubicBezTo>
                      <a:pt x="151" y="151"/>
                      <a:pt x="161" y="141"/>
                      <a:pt x="172" y="131"/>
                    </a:cubicBezTo>
                    <a:cubicBezTo>
                      <a:pt x="183" y="121"/>
                      <a:pt x="196" y="107"/>
                      <a:pt x="198" y="93"/>
                    </a:cubicBezTo>
                    <a:cubicBezTo>
                      <a:pt x="200" y="79"/>
                      <a:pt x="201" y="59"/>
                      <a:pt x="187" y="44"/>
                    </a:cubicBezTo>
                    <a:cubicBezTo>
                      <a:pt x="173" y="29"/>
                      <a:pt x="130" y="13"/>
                      <a:pt x="11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 rot="22213">
                <a:off x="2180" y="11184"/>
                <a:ext cx="100" cy="84"/>
              </a:xfrm>
              <a:custGeom>
                <a:avLst/>
                <a:gdLst>
                  <a:gd name="T0" fmla="*/ 0 w 212"/>
                  <a:gd name="T1" fmla="*/ 1 h 161"/>
                  <a:gd name="T2" fmla="*/ 0 w 212"/>
                  <a:gd name="T3" fmla="*/ 1 h 161"/>
                  <a:gd name="T4" fmla="*/ 0 w 212"/>
                  <a:gd name="T5" fmla="*/ 1 h 161"/>
                  <a:gd name="T6" fmla="*/ 0 w 212"/>
                  <a:gd name="T7" fmla="*/ 1 h 161"/>
                  <a:gd name="T8" fmla="*/ 0 w 212"/>
                  <a:gd name="T9" fmla="*/ 1 h 161"/>
                  <a:gd name="T10" fmla="*/ 0 w 212"/>
                  <a:gd name="T11" fmla="*/ 1 h 161"/>
                  <a:gd name="T12" fmla="*/ 0 w 212"/>
                  <a:gd name="T13" fmla="*/ 1 h 161"/>
                  <a:gd name="T14" fmla="*/ 0 w 212"/>
                  <a:gd name="T15" fmla="*/ 1 h 161"/>
                  <a:gd name="T16" fmla="*/ 0 w 212"/>
                  <a:gd name="T17" fmla="*/ 1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2"/>
                  <a:gd name="T28" fmla="*/ 0 h 161"/>
                  <a:gd name="T29" fmla="*/ 212 w 212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2" h="161">
                    <a:moveTo>
                      <a:pt x="122" y="3"/>
                    </a:moveTo>
                    <a:cubicBezTo>
                      <a:pt x="100" y="0"/>
                      <a:pt x="66" y="6"/>
                      <a:pt x="46" y="13"/>
                    </a:cubicBezTo>
                    <a:cubicBezTo>
                      <a:pt x="26" y="20"/>
                      <a:pt x="8" y="30"/>
                      <a:pt x="4" y="46"/>
                    </a:cubicBezTo>
                    <a:cubicBezTo>
                      <a:pt x="0" y="62"/>
                      <a:pt x="12" y="91"/>
                      <a:pt x="20" y="107"/>
                    </a:cubicBezTo>
                    <a:cubicBezTo>
                      <a:pt x="28" y="123"/>
                      <a:pt x="35" y="133"/>
                      <a:pt x="54" y="141"/>
                    </a:cubicBezTo>
                    <a:cubicBezTo>
                      <a:pt x="73" y="149"/>
                      <a:pt x="108" y="161"/>
                      <a:pt x="133" y="153"/>
                    </a:cubicBezTo>
                    <a:cubicBezTo>
                      <a:pt x="158" y="145"/>
                      <a:pt x="196" y="112"/>
                      <a:pt x="204" y="92"/>
                    </a:cubicBezTo>
                    <a:cubicBezTo>
                      <a:pt x="212" y="72"/>
                      <a:pt x="195" y="47"/>
                      <a:pt x="181" y="32"/>
                    </a:cubicBezTo>
                    <a:cubicBezTo>
                      <a:pt x="167" y="17"/>
                      <a:pt x="143" y="5"/>
                      <a:pt x="12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" name="Freeform 75"/>
              <p:cNvSpPr>
                <a:spLocks/>
              </p:cNvSpPr>
              <p:nvPr/>
            </p:nvSpPr>
            <p:spPr bwMode="auto">
              <a:xfrm rot="22213">
                <a:off x="2156" y="11307"/>
                <a:ext cx="110" cy="92"/>
              </a:xfrm>
              <a:custGeom>
                <a:avLst/>
                <a:gdLst>
                  <a:gd name="T0" fmla="*/ 0 w 232"/>
                  <a:gd name="T1" fmla="*/ 0 h 176"/>
                  <a:gd name="T2" fmla="*/ 0 w 232"/>
                  <a:gd name="T3" fmla="*/ 1 h 176"/>
                  <a:gd name="T4" fmla="*/ 0 w 232"/>
                  <a:gd name="T5" fmla="*/ 1 h 176"/>
                  <a:gd name="T6" fmla="*/ 0 w 232"/>
                  <a:gd name="T7" fmla="*/ 1 h 176"/>
                  <a:gd name="T8" fmla="*/ 0 w 232"/>
                  <a:gd name="T9" fmla="*/ 1 h 176"/>
                  <a:gd name="T10" fmla="*/ 0 w 232"/>
                  <a:gd name="T11" fmla="*/ 1 h 176"/>
                  <a:gd name="T12" fmla="*/ 0 w 232"/>
                  <a:gd name="T13" fmla="*/ 1 h 176"/>
                  <a:gd name="T14" fmla="*/ 0 w 232"/>
                  <a:gd name="T15" fmla="*/ 1 h 176"/>
                  <a:gd name="T16" fmla="*/ 0 w 232"/>
                  <a:gd name="T17" fmla="*/ 0 h 1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2"/>
                  <a:gd name="T28" fmla="*/ 0 h 176"/>
                  <a:gd name="T29" fmla="*/ 232 w 232"/>
                  <a:gd name="T30" fmla="*/ 176 h 1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2" h="176">
                    <a:moveTo>
                      <a:pt x="123" y="0"/>
                    </a:moveTo>
                    <a:cubicBezTo>
                      <a:pt x="99" y="0"/>
                      <a:pt x="57" y="23"/>
                      <a:pt x="37" y="43"/>
                    </a:cubicBezTo>
                    <a:cubicBezTo>
                      <a:pt x="17" y="63"/>
                      <a:pt x="0" y="98"/>
                      <a:pt x="5" y="118"/>
                    </a:cubicBezTo>
                    <a:cubicBezTo>
                      <a:pt x="10" y="138"/>
                      <a:pt x="44" y="152"/>
                      <a:pt x="69" y="161"/>
                    </a:cubicBezTo>
                    <a:cubicBezTo>
                      <a:pt x="94" y="170"/>
                      <a:pt x="130" y="176"/>
                      <a:pt x="155" y="172"/>
                    </a:cubicBezTo>
                    <a:cubicBezTo>
                      <a:pt x="180" y="168"/>
                      <a:pt x="210" y="151"/>
                      <a:pt x="221" y="136"/>
                    </a:cubicBezTo>
                    <a:cubicBezTo>
                      <a:pt x="232" y="121"/>
                      <a:pt x="223" y="100"/>
                      <a:pt x="221" y="84"/>
                    </a:cubicBezTo>
                    <a:cubicBezTo>
                      <a:pt x="219" y="68"/>
                      <a:pt x="222" y="56"/>
                      <a:pt x="206" y="42"/>
                    </a:cubicBezTo>
                    <a:cubicBezTo>
                      <a:pt x="190" y="28"/>
                      <a:pt x="140" y="9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" name="Freeform 76"/>
              <p:cNvSpPr>
                <a:spLocks/>
              </p:cNvSpPr>
              <p:nvPr/>
            </p:nvSpPr>
            <p:spPr bwMode="auto">
              <a:xfrm rot="22213">
                <a:off x="2146" y="11444"/>
                <a:ext cx="97" cy="106"/>
              </a:xfrm>
              <a:custGeom>
                <a:avLst/>
                <a:gdLst>
                  <a:gd name="T0" fmla="*/ 0 w 210"/>
                  <a:gd name="T1" fmla="*/ 0 h 202"/>
                  <a:gd name="T2" fmla="*/ 0 w 210"/>
                  <a:gd name="T3" fmla="*/ 1 h 202"/>
                  <a:gd name="T4" fmla="*/ 0 w 210"/>
                  <a:gd name="T5" fmla="*/ 1 h 202"/>
                  <a:gd name="T6" fmla="*/ 0 w 210"/>
                  <a:gd name="T7" fmla="*/ 1 h 202"/>
                  <a:gd name="T8" fmla="*/ 0 w 210"/>
                  <a:gd name="T9" fmla="*/ 1 h 202"/>
                  <a:gd name="T10" fmla="*/ 0 w 210"/>
                  <a:gd name="T11" fmla="*/ 1 h 202"/>
                  <a:gd name="T12" fmla="*/ 0 w 210"/>
                  <a:gd name="T13" fmla="*/ 1 h 202"/>
                  <a:gd name="T14" fmla="*/ 0 w 210"/>
                  <a:gd name="T15" fmla="*/ 1 h 202"/>
                  <a:gd name="T16" fmla="*/ 0 w 210"/>
                  <a:gd name="T17" fmla="*/ 0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0"/>
                  <a:gd name="T28" fmla="*/ 0 h 202"/>
                  <a:gd name="T29" fmla="*/ 210 w 210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0" h="202">
                    <a:moveTo>
                      <a:pt x="43" y="0"/>
                    </a:moveTo>
                    <a:cubicBezTo>
                      <a:pt x="23" y="2"/>
                      <a:pt x="0" y="30"/>
                      <a:pt x="0" y="54"/>
                    </a:cubicBezTo>
                    <a:cubicBezTo>
                      <a:pt x="0" y="78"/>
                      <a:pt x="27" y="124"/>
                      <a:pt x="42" y="146"/>
                    </a:cubicBezTo>
                    <a:cubicBezTo>
                      <a:pt x="57" y="168"/>
                      <a:pt x="71" y="178"/>
                      <a:pt x="90" y="187"/>
                    </a:cubicBezTo>
                    <a:cubicBezTo>
                      <a:pt x="109" y="196"/>
                      <a:pt x="135" y="202"/>
                      <a:pt x="154" y="198"/>
                    </a:cubicBezTo>
                    <a:cubicBezTo>
                      <a:pt x="173" y="194"/>
                      <a:pt x="196" y="185"/>
                      <a:pt x="203" y="165"/>
                    </a:cubicBezTo>
                    <a:cubicBezTo>
                      <a:pt x="210" y="145"/>
                      <a:pt x="207" y="96"/>
                      <a:pt x="195" y="75"/>
                    </a:cubicBezTo>
                    <a:cubicBezTo>
                      <a:pt x="183" y="54"/>
                      <a:pt x="153" y="53"/>
                      <a:pt x="128" y="41"/>
                    </a:cubicBezTo>
                    <a:cubicBezTo>
                      <a:pt x="103" y="29"/>
                      <a:pt x="61" y="9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" name="Freeform 77"/>
              <p:cNvSpPr>
                <a:spLocks/>
              </p:cNvSpPr>
              <p:nvPr/>
            </p:nvSpPr>
            <p:spPr bwMode="auto">
              <a:xfrm rot="22213">
                <a:off x="2124" y="11556"/>
                <a:ext cx="112" cy="106"/>
              </a:xfrm>
              <a:custGeom>
                <a:avLst/>
                <a:gdLst>
                  <a:gd name="T0" fmla="*/ 0 w 237"/>
                  <a:gd name="T1" fmla="*/ 0 h 200"/>
                  <a:gd name="T2" fmla="*/ 0 w 237"/>
                  <a:gd name="T3" fmla="*/ 1 h 200"/>
                  <a:gd name="T4" fmla="*/ 0 w 237"/>
                  <a:gd name="T5" fmla="*/ 1 h 200"/>
                  <a:gd name="T6" fmla="*/ 0 w 237"/>
                  <a:gd name="T7" fmla="*/ 1 h 200"/>
                  <a:gd name="T8" fmla="*/ 0 w 237"/>
                  <a:gd name="T9" fmla="*/ 1 h 200"/>
                  <a:gd name="T10" fmla="*/ 0 w 237"/>
                  <a:gd name="T11" fmla="*/ 1 h 200"/>
                  <a:gd name="T12" fmla="*/ 0 w 237"/>
                  <a:gd name="T13" fmla="*/ 1 h 200"/>
                  <a:gd name="T14" fmla="*/ 0 w 237"/>
                  <a:gd name="T15" fmla="*/ 0 h 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7"/>
                  <a:gd name="T25" fmla="*/ 0 h 200"/>
                  <a:gd name="T26" fmla="*/ 237 w 237"/>
                  <a:gd name="T27" fmla="*/ 200 h 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7" h="200">
                    <a:moveTo>
                      <a:pt x="65" y="0"/>
                    </a:moveTo>
                    <a:cubicBezTo>
                      <a:pt x="33" y="6"/>
                      <a:pt x="0" y="42"/>
                      <a:pt x="1" y="65"/>
                    </a:cubicBezTo>
                    <a:cubicBezTo>
                      <a:pt x="2" y="88"/>
                      <a:pt x="48" y="115"/>
                      <a:pt x="71" y="137"/>
                    </a:cubicBezTo>
                    <a:cubicBezTo>
                      <a:pt x="94" y="159"/>
                      <a:pt x="118" y="188"/>
                      <a:pt x="140" y="194"/>
                    </a:cubicBezTo>
                    <a:cubicBezTo>
                      <a:pt x="162" y="200"/>
                      <a:pt x="191" y="186"/>
                      <a:pt x="206" y="175"/>
                    </a:cubicBezTo>
                    <a:cubicBezTo>
                      <a:pt x="221" y="164"/>
                      <a:pt x="232" y="154"/>
                      <a:pt x="232" y="130"/>
                    </a:cubicBezTo>
                    <a:cubicBezTo>
                      <a:pt x="232" y="106"/>
                      <a:pt x="237" y="54"/>
                      <a:pt x="209" y="32"/>
                    </a:cubicBezTo>
                    <a:cubicBezTo>
                      <a:pt x="181" y="10"/>
                      <a:pt x="95" y="7"/>
                      <a:pt x="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78"/>
              <p:cNvSpPr>
                <a:spLocks/>
              </p:cNvSpPr>
              <p:nvPr/>
            </p:nvSpPr>
            <p:spPr bwMode="auto">
              <a:xfrm rot="22213">
                <a:off x="2209" y="12392"/>
                <a:ext cx="62" cy="58"/>
              </a:xfrm>
              <a:custGeom>
                <a:avLst/>
                <a:gdLst>
                  <a:gd name="T0" fmla="*/ 0 w 135"/>
                  <a:gd name="T1" fmla="*/ 1 h 110"/>
                  <a:gd name="T2" fmla="*/ 0 w 135"/>
                  <a:gd name="T3" fmla="*/ 1 h 110"/>
                  <a:gd name="T4" fmla="*/ 0 w 135"/>
                  <a:gd name="T5" fmla="*/ 1 h 110"/>
                  <a:gd name="T6" fmla="*/ 0 w 135"/>
                  <a:gd name="T7" fmla="*/ 1 h 110"/>
                  <a:gd name="T8" fmla="*/ 0 w 135"/>
                  <a:gd name="T9" fmla="*/ 1 h 110"/>
                  <a:gd name="T10" fmla="*/ 0 w 135"/>
                  <a:gd name="T11" fmla="*/ 1 h 110"/>
                  <a:gd name="T12" fmla="*/ 0 w 135"/>
                  <a:gd name="T13" fmla="*/ 1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5"/>
                  <a:gd name="T22" fmla="*/ 0 h 110"/>
                  <a:gd name="T23" fmla="*/ 135 w 135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5" h="110">
                    <a:moveTo>
                      <a:pt x="111" y="6"/>
                    </a:moveTo>
                    <a:cubicBezTo>
                      <a:pt x="102" y="6"/>
                      <a:pt x="72" y="0"/>
                      <a:pt x="55" y="6"/>
                    </a:cubicBezTo>
                    <a:cubicBezTo>
                      <a:pt x="38" y="12"/>
                      <a:pt x="12" y="25"/>
                      <a:pt x="6" y="41"/>
                    </a:cubicBezTo>
                    <a:cubicBezTo>
                      <a:pt x="0" y="57"/>
                      <a:pt x="4" y="90"/>
                      <a:pt x="16" y="100"/>
                    </a:cubicBezTo>
                    <a:cubicBezTo>
                      <a:pt x="28" y="110"/>
                      <a:pt x="57" y="104"/>
                      <a:pt x="76" y="100"/>
                    </a:cubicBezTo>
                    <a:cubicBezTo>
                      <a:pt x="95" y="96"/>
                      <a:pt x="121" y="89"/>
                      <a:pt x="128" y="74"/>
                    </a:cubicBezTo>
                    <a:cubicBezTo>
                      <a:pt x="135" y="59"/>
                      <a:pt x="122" y="23"/>
                      <a:pt x="121" y="10"/>
                    </a:cubicBez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AutoShape 79"/>
              <p:cNvSpPr>
                <a:spLocks noChangeArrowheads="1"/>
              </p:cNvSpPr>
              <p:nvPr/>
            </p:nvSpPr>
            <p:spPr bwMode="auto">
              <a:xfrm rot="22213">
                <a:off x="2182" y="12331"/>
                <a:ext cx="138" cy="51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30" name="Freeform 80"/>
              <p:cNvSpPr>
                <a:spLocks/>
              </p:cNvSpPr>
              <p:nvPr/>
            </p:nvSpPr>
            <p:spPr bwMode="auto">
              <a:xfrm rot="22213">
                <a:off x="2221" y="12457"/>
                <a:ext cx="90" cy="85"/>
              </a:xfrm>
              <a:custGeom>
                <a:avLst/>
                <a:gdLst>
                  <a:gd name="T0" fmla="*/ 0 w 192"/>
                  <a:gd name="T1" fmla="*/ 1 h 164"/>
                  <a:gd name="T2" fmla="*/ 0 w 192"/>
                  <a:gd name="T3" fmla="*/ 1 h 164"/>
                  <a:gd name="T4" fmla="*/ 0 w 192"/>
                  <a:gd name="T5" fmla="*/ 1 h 164"/>
                  <a:gd name="T6" fmla="*/ 0 w 192"/>
                  <a:gd name="T7" fmla="*/ 1 h 164"/>
                  <a:gd name="T8" fmla="*/ 0 w 192"/>
                  <a:gd name="T9" fmla="*/ 1 h 164"/>
                  <a:gd name="T10" fmla="*/ 0 w 192"/>
                  <a:gd name="T11" fmla="*/ 1 h 164"/>
                  <a:gd name="T12" fmla="*/ 0 w 192"/>
                  <a:gd name="T13" fmla="*/ 1 h 164"/>
                  <a:gd name="T14" fmla="*/ 0 w 192"/>
                  <a:gd name="T15" fmla="*/ 1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64"/>
                  <a:gd name="T26" fmla="*/ 192 w 192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64">
                    <a:moveTo>
                      <a:pt x="165" y="9"/>
                    </a:moveTo>
                    <a:cubicBezTo>
                      <a:pt x="150" y="0"/>
                      <a:pt x="119" y="11"/>
                      <a:pt x="99" y="16"/>
                    </a:cubicBezTo>
                    <a:cubicBezTo>
                      <a:pt x="79" y="21"/>
                      <a:pt x="57" y="19"/>
                      <a:pt x="42" y="39"/>
                    </a:cubicBezTo>
                    <a:cubicBezTo>
                      <a:pt x="27" y="59"/>
                      <a:pt x="0" y="116"/>
                      <a:pt x="9" y="136"/>
                    </a:cubicBezTo>
                    <a:cubicBezTo>
                      <a:pt x="18" y="156"/>
                      <a:pt x="69" y="164"/>
                      <a:pt x="95" y="162"/>
                    </a:cubicBezTo>
                    <a:cubicBezTo>
                      <a:pt x="121" y="160"/>
                      <a:pt x="150" y="141"/>
                      <a:pt x="166" y="125"/>
                    </a:cubicBezTo>
                    <a:cubicBezTo>
                      <a:pt x="182" y="109"/>
                      <a:pt x="192" y="88"/>
                      <a:pt x="192" y="69"/>
                    </a:cubicBezTo>
                    <a:cubicBezTo>
                      <a:pt x="192" y="50"/>
                      <a:pt x="180" y="18"/>
                      <a:pt x="16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81"/>
              <p:cNvSpPr>
                <a:spLocks/>
              </p:cNvSpPr>
              <p:nvPr/>
            </p:nvSpPr>
            <p:spPr bwMode="auto">
              <a:xfrm rot="22213">
                <a:off x="2230" y="12557"/>
                <a:ext cx="87" cy="80"/>
              </a:xfrm>
              <a:custGeom>
                <a:avLst/>
                <a:gdLst>
                  <a:gd name="T0" fmla="*/ 0 w 180"/>
                  <a:gd name="T1" fmla="*/ 1 h 154"/>
                  <a:gd name="T2" fmla="*/ 0 w 180"/>
                  <a:gd name="T3" fmla="*/ 1 h 154"/>
                  <a:gd name="T4" fmla="*/ 0 w 180"/>
                  <a:gd name="T5" fmla="*/ 1 h 154"/>
                  <a:gd name="T6" fmla="*/ 0 w 180"/>
                  <a:gd name="T7" fmla="*/ 1 h 154"/>
                  <a:gd name="T8" fmla="*/ 0 w 180"/>
                  <a:gd name="T9" fmla="*/ 1 h 154"/>
                  <a:gd name="T10" fmla="*/ 0 w 180"/>
                  <a:gd name="T11" fmla="*/ 1 h 154"/>
                  <a:gd name="T12" fmla="*/ 0 w 180"/>
                  <a:gd name="T13" fmla="*/ 1 h 154"/>
                  <a:gd name="T14" fmla="*/ 0 w 180"/>
                  <a:gd name="T15" fmla="*/ 1 h 1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0"/>
                  <a:gd name="T25" fmla="*/ 0 h 154"/>
                  <a:gd name="T26" fmla="*/ 180 w 180"/>
                  <a:gd name="T27" fmla="*/ 154 h 1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0" h="154">
                    <a:moveTo>
                      <a:pt x="38" y="38"/>
                    </a:moveTo>
                    <a:cubicBezTo>
                      <a:pt x="23" y="54"/>
                      <a:pt x="0" y="92"/>
                      <a:pt x="5" y="111"/>
                    </a:cubicBezTo>
                    <a:cubicBezTo>
                      <a:pt x="10" y="130"/>
                      <a:pt x="44" y="154"/>
                      <a:pt x="70" y="154"/>
                    </a:cubicBezTo>
                    <a:cubicBezTo>
                      <a:pt x="96" y="154"/>
                      <a:pt x="144" y="133"/>
                      <a:pt x="162" y="113"/>
                    </a:cubicBezTo>
                    <a:cubicBezTo>
                      <a:pt x="180" y="93"/>
                      <a:pt x="179" y="54"/>
                      <a:pt x="177" y="36"/>
                    </a:cubicBezTo>
                    <a:cubicBezTo>
                      <a:pt x="175" y="18"/>
                      <a:pt x="160" y="8"/>
                      <a:pt x="147" y="4"/>
                    </a:cubicBezTo>
                    <a:cubicBezTo>
                      <a:pt x="134" y="0"/>
                      <a:pt x="116" y="6"/>
                      <a:pt x="98" y="12"/>
                    </a:cubicBezTo>
                    <a:cubicBezTo>
                      <a:pt x="80" y="18"/>
                      <a:pt x="53" y="22"/>
                      <a:pt x="38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82"/>
              <p:cNvSpPr>
                <a:spLocks/>
              </p:cNvSpPr>
              <p:nvPr/>
            </p:nvSpPr>
            <p:spPr bwMode="auto">
              <a:xfrm rot="22213">
                <a:off x="2276" y="12642"/>
                <a:ext cx="59" cy="67"/>
              </a:xfrm>
              <a:custGeom>
                <a:avLst/>
                <a:gdLst>
                  <a:gd name="T0" fmla="*/ 0 w 122"/>
                  <a:gd name="T1" fmla="*/ 1 h 128"/>
                  <a:gd name="T2" fmla="*/ 0 w 122"/>
                  <a:gd name="T3" fmla="*/ 1 h 128"/>
                  <a:gd name="T4" fmla="*/ 0 w 122"/>
                  <a:gd name="T5" fmla="*/ 1 h 128"/>
                  <a:gd name="T6" fmla="*/ 0 w 122"/>
                  <a:gd name="T7" fmla="*/ 1 h 128"/>
                  <a:gd name="T8" fmla="*/ 0 w 122"/>
                  <a:gd name="T9" fmla="*/ 1 h 128"/>
                  <a:gd name="T10" fmla="*/ 0 w 122"/>
                  <a:gd name="T11" fmla="*/ 1 h 1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8"/>
                  <a:gd name="T20" fmla="*/ 122 w 122"/>
                  <a:gd name="T21" fmla="*/ 128 h 1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8">
                    <a:moveTo>
                      <a:pt x="100" y="8"/>
                    </a:moveTo>
                    <a:cubicBezTo>
                      <a:pt x="89" y="8"/>
                      <a:pt x="49" y="0"/>
                      <a:pt x="32" y="8"/>
                    </a:cubicBezTo>
                    <a:cubicBezTo>
                      <a:pt x="15" y="16"/>
                      <a:pt x="0" y="38"/>
                      <a:pt x="0" y="57"/>
                    </a:cubicBezTo>
                    <a:cubicBezTo>
                      <a:pt x="0" y="76"/>
                      <a:pt x="14" y="114"/>
                      <a:pt x="32" y="121"/>
                    </a:cubicBezTo>
                    <a:cubicBezTo>
                      <a:pt x="50" y="128"/>
                      <a:pt x="96" y="113"/>
                      <a:pt x="109" y="99"/>
                    </a:cubicBezTo>
                    <a:cubicBezTo>
                      <a:pt x="122" y="85"/>
                      <a:pt x="112" y="48"/>
                      <a:pt x="113" y="34"/>
                    </a:cubicBezTo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83"/>
              <p:cNvSpPr>
                <a:spLocks/>
              </p:cNvSpPr>
              <p:nvPr/>
            </p:nvSpPr>
            <p:spPr bwMode="auto">
              <a:xfrm rot="22213">
                <a:off x="2271" y="12729"/>
                <a:ext cx="79" cy="80"/>
              </a:xfrm>
              <a:custGeom>
                <a:avLst/>
                <a:gdLst>
                  <a:gd name="T0" fmla="*/ 0 w 165"/>
                  <a:gd name="T1" fmla="*/ 1 h 153"/>
                  <a:gd name="T2" fmla="*/ 0 w 165"/>
                  <a:gd name="T3" fmla="*/ 1 h 153"/>
                  <a:gd name="T4" fmla="*/ 0 w 165"/>
                  <a:gd name="T5" fmla="*/ 1 h 153"/>
                  <a:gd name="T6" fmla="*/ 0 w 165"/>
                  <a:gd name="T7" fmla="*/ 1 h 153"/>
                  <a:gd name="T8" fmla="*/ 0 w 165"/>
                  <a:gd name="T9" fmla="*/ 1 h 153"/>
                  <a:gd name="T10" fmla="*/ 0 w 165"/>
                  <a:gd name="T11" fmla="*/ 1 h 153"/>
                  <a:gd name="T12" fmla="*/ 0 w 165"/>
                  <a:gd name="T13" fmla="*/ 1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153"/>
                  <a:gd name="T23" fmla="*/ 165 w 165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153">
                    <a:moveTo>
                      <a:pt x="123" y="9"/>
                    </a:moveTo>
                    <a:cubicBezTo>
                      <a:pt x="100" y="0"/>
                      <a:pt x="45" y="10"/>
                      <a:pt x="25" y="25"/>
                    </a:cubicBezTo>
                    <a:cubicBezTo>
                      <a:pt x="5" y="40"/>
                      <a:pt x="0" y="81"/>
                      <a:pt x="3" y="100"/>
                    </a:cubicBezTo>
                    <a:cubicBezTo>
                      <a:pt x="6" y="119"/>
                      <a:pt x="25" y="133"/>
                      <a:pt x="41" y="140"/>
                    </a:cubicBezTo>
                    <a:cubicBezTo>
                      <a:pt x="57" y="147"/>
                      <a:pt x="80" y="153"/>
                      <a:pt x="100" y="143"/>
                    </a:cubicBezTo>
                    <a:cubicBezTo>
                      <a:pt x="120" y="133"/>
                      <a:pt x="157" y="102"/>
                      <a:pt x="161" y="80"/>
                    </a:cubicBezTo>
                    <a:cubicBezTo>
                      <a:pt x="165" y="58"/>
                      <a:pt x="146" y="18"/>
                      <a:pt x="1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84"/>
              <p:cNvSpPr>
                <a:spLocks/>
              </p:cNvSpPr>
              <p:nvPr/>
            </p:nvSpPr>
            <p:spPr bwMode="auto">
              <a:xfrm rot="22213">
                <a:off x="2296" y="12822"/>
                <a:ext cx="62" cy="74"/>
              </a:xfrm>
              <a:custGeom>
                <a:avLst/>
                <a:gdLst>
                  <a:gd name="T0" fmla="*/ 0 w 132"/>
                  <a:gd name="T1" fmla="*/ 0 h 142"/>
                  <a:gd name="T2" fmla="*/ 0 w 132"/>
                  <a:gd name="T3" fmla="*/ 1 h 142"/>
                  <a:gd name="T4" fmla="*/ 0 w 132"/>
                  <a:gd name="T5" fmla="*/ 1 h 142"/>
                  <a:gd name="T6" fmla="*/ 0 w 132"/>
                  <a:gd name="T7" fmla="*/ 1 h 142"/>
                  <a:gd name="T8" fmla="*/ 0 w 132"/>
                  <a:gd name="T9" fmla="*/ 1 h 142"/>
                  <a:gd name="T10" fmla="*/ 0 w 132"/>
                  <a:gd name="T11" fmla="*/ 1 h 142"/>
                  <a:gd name="T12" fmla="*/ 0 w 132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2"/>
                  <a:gd name="T22" fmla="*/ 0 h 142"/>
                  <a:gd name="T23" fmla="*/ 132 w 132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2" h="142">
                    <a:moveTo>
                      <a:pt x="56" y="0"/>
                    </a:moveTo>
                    <a:cubicBezTo>
                      <a:pt x="39" y="7"/>
                      <a:pt x="4" y="43"/>
                      <a:pt x="2" y="65"/>
                    </a:cubicBezTo>
                    <a:cubicBezTo>
                      <a:pt x="0" y="87"/>
                      <a:pt x="29" y="126"/>
                      <a:pt x="46" y="134"/>
                    </a:cubicBezTo>
                    <a:cubicBezTo>
                      <a:pt x="63" y="142"/>
                      <a:pt x="92" y="128"/>
                      <a:pt x="106" y="115"/>
                    </a:cubicBezTo>
                    <a:cubicBezTo>
                      <a:pt x="120" y="102"/>
                      <a:pt x="130" y="70"/>
                      <a:pt x="131" y="54"/>
                    </a:cubicBezTo>
                    <a:cubicBezTo>
                      <a:pt x="132" y="38"/>
                      <a:pt x="125" y="30"/>
                      <a:pt x="113" y="21"/>
                    </a:cubicBezTo>
                    <a:cubicBezTo>
                      <a:pt x="101" y="12"/>
                      <a:pt x="68" y="4"/>
                      <a:pt x="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85"/>
              <p:cNvSpPr>
                <a:spLocks/>
              </p:cNvSpPr>
              <p:nvPr/>
            </p:nvSpPr>
            <p:spPr bwMode="auto">
              <a:xfrm rot="22213">
                <a:off x="2121" y="11650"/>
                <a:ext cx="69" cy="67"/>
              </a:xfrm>
              <a:custGeom>
                <a:avLst/>
                <a:gdLst>
                  <a:gd name="T0" fmla="*/ 0 w 145"/>
                  <a:gd name="T1" fmla="*/ 1 h 129"/>
                  <a:gd name="T2" fmla="*/ 0 w 145"/>
                  <a:gd name="T3" fmla="*/ 1 h 129"/>
                  <a:gd name="T4" fmla="*/ 0 w 145"/>
                  <a:gd name="T5" fmla="*/ 1 h 129"/>
                  <a:gd name="T6" fmla="*/ 0 w 145"/>
                  <a:gd name="T7" fmla="*/ 1 h 129"/>
                  <a:gd name="T8" fmla="*/ 0 w 145"/>
                  <a:gd name="T9" fmla="*/ 1 h 129"/>
                  <a:gd name="T10" fmla="*/ 0 w 145"/>
                  <a:gd name="T11" fmla="*/ 1 h 1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29"/>
                  <a:gd name="T20" fmla="*/ 145 w 145"/>
                  <a:gd name="T21" fmla="*/ 129 h 1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29">
                    <a:moveTo>
                      <a:pt x="60" y="1"/>
                    </a:moveTo>
                    <a:cubicBezTo>
                      <a:pt x="39" y="2"/>
                      <a:pt x="0" y="32"/>
                      <a:pt x="2" y="53"/>
                    </a:cubicBezTo>
                    <a:cubicBezTo>
                      <a:pt x="4" y="74"/>
                      <a:pt x="50" y="121"/>
                      <a:pt x="72" y="125"/>
                    </a:cubicBezTo>
                    <a:cubicBezTo>
                      <a:pt x="94" y="129"/>
                      <a:pt x="125" y="89"/>
                      <a:pt x="135" y="76"/>
                    </a:cubicBezTo>
                    <a:cubicBezTo>
                      <a:pt x="145" y="63"/>
                      <a:pt x="143" y="58"/>
                      <a:pt x="131" y="46"/>
                    </a:cubicBezTo>
                    <a:cubicBezTo>
                      <a:pt x="119" y="34"/>
                      <a:pt x="81" y="0"/>
                      <a:pt x="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Freeform 86"/>
              <p:cNvSpPr>
                <a:spLocks/>
              </p:cNvSpPr>
              <p:nvPr/>
            </p:nvSpPr>
            <p:spPr bwMode="auto">
              <a:xfrm rot="22213">
                <a:off x="2242" y="11011"/>
                <a:ext cx="71" cy="63"/>
              </a:xfrm>
              <a:custGeom>
                <a:avLst/>
                <a:gdLst>
                  <a:gd name="T0" fmla="*/ 0 w 150"/>
                  <a:gd name="T1" fmla="*/ 1 h 120"/>
                  <a:gd name="T2" fmla="*/ 0 w 150"/>
                  <a:gd name="T3" fmla="*/ 1 h 120"/>
                  <a:gd name="T4" fmla="*/ 0 w 150"/>
                  <a:gd name="T5" fmla="*/ 1 h 120"/>
                  <a:gd name="T6" fmla="*/ 0 w 150"/>
                  <a:gd name="T7" fmla="*/ 1 h 120"/>
                  <a:gd name="T8" fmla="*/ 0 w 150"/>
                  <a:gd name="T9" fmla="*/ 1 h 120"/>
                  <a:gd name="T10" fmla="*/ 0 w 150"/>
                  <a:gd name="T11" fmla="*/ 1 h 120"/>
                  <a:gd name="T12" fmla="*/ 0 w 150"/>
                  <a:gd name="T13" fmla="*/ 1 h 120"/>
                  <a:gd name="T14" fmla="*/ 0 w 150"/>
                  <a:gd name="T15" fmla="*/ 1 h 120"/>
                  <a:gd name="T16" fmla="*/ 0 w 150"/>
                  <a:gd name="T17" fmla="*/ 1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0"/>
                  <a:gd name="T28" fmla="*/ 0 h 120"/>
                  <a:gd name="T29" fmla="*/ 150 w 150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0" h="120">
                    <a:moveTo>
                      <a:pt x="100" y="2"/>
                    </a:moveTo>
                    <a:cubicBezTo>
                      <a:pt x="83" y="0"/>
                      <a:pt x="52" y="1"/>
                      <a:pt x="36" y="10"/>
                    </a:cubicBezTo>
                    <a:cubicBezTo>
                      <a:pt x="20" y="19"/>
                      <a:pt x="4" y="43"/>
                      <a:pt x="2" y="58"/>
                    </a:cubicBezTo>
                    <a:cubicBezTo>
                      <a:pt x="0" y="73"/>
                      <a:pt x="8" y="93"/>
                      <a:pt x="21" y="103"/>
                    </a:cubicBezTo>
                    <a:cubicBezTo>
                      <a:pt x="34" y="113"/>
                      <a:pt x="63" y="117"/>
                      <a:pt x="81" y="118"/>
                    </a:cubicBezTo>
                    <a:cubicBezTo>
                      <a:pt x="99" y="119"/>
                      <a:pt x="119" y="120"/>
                      <a:pt x="130" y="111"/>
                    </a:cubicBezTo>
                    <a:cubicBezTo>
                      <a:pt x="141" y="102"/>
                      <a:pt x="146" y="80"/>
                      <a:pt x="148" y="66"/>
                    </a:cubicBezTo>
                    <a:cubicBezTo>
                      <a:pt x="150" y="52"/>
                      <a:pt x="146" y="35"/>
                      <a:pt x="141" y="25"/>
                    </a:cubicBezTo>
                    <a:cubicBezTo>
                      <a:pt x="136" y="15"/>
                      <a:pt x="117" y="4"/>
                      <a:pt x="10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" name="Line 87"/>
              <p:cNvSpPr>
                <a:spLocks noChangeShapeType="1"/>
              </p:cNvSpPr>
              <p:nvPr/>
            </p:nvSpPr>
            <p:spPr bwMode="auto">
              <a:xfrm rot="22213">
                <a:off x="2060" y="11835"/>
                <a:ext cx="2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Freeform 88"/>
              <p:cNvSpPr>
                <a:spLocks/>
              </p:cNvSpPr>
              <p:nvPr/>
            </p:nvSpPr>
            <p:spPr bwMode="auto">
              <a:xfrm rot="21554314" flipH="1">
                <a:off x="2169" y="10910"/>
                <a:ext cx="118" cy="210"/>
              </a:xfrm>
              <a:custGeom>
                <a:avLst/>
                <a:gdLst>
                  <a:gd name="T0" fmla="*/ 0 w 83"/>
                  <a:gd name="T1" fmla="*/ 0 h 130"/>
                  <a:gd name="T2" fmla="*/ 2147483647 w 83"/>
                  <a:gd name="T3" fmla="*/ 2147483647 h 130"/>
                  <a:gd name="T4" fmla="*/ 2147483647 w 83"/>
                  <a:gd name="T5" fmla="*/ 2147483647 h 130"/>
                  <a:gd name="T6" fmla="*/ 2147483647 w 83"/>
                  <a:gd name="T7" fmla="*/ 2147483647 h 1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30"/>
                  <a:gd name="T14" fmla="*/ 83 w 83"/>
                  <a:gd name="T15" fmla="*/ 130 h 1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30">
                    <a:moveTo>
                      <a:pt x="0" y="0"/>
                    </a:moveTo>
                    <a:lnTo>
                      <a:pt x="36" y="33"/>
                    </a:lnTo>
                    <a:lnTo>
                      <a:pt x="62" y="73"/>
                    </a:lnTo>
                    <a:lnTo>
                      <a:pt x="83" y="13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89"/>
              <p:cNvSpPr>
                <a:spLocks/>
              </p:cNvSpPr>
              <p:nvPr/>
            </p:nvSpPr>
            <p:spPr bwMode="auto">
              <a:xfrm rot="22213">
                <a:off x="2229" y="12763"/>
                <a:ext cx="66" cy="186"/>
              </a:xfrm>
              <a:custGeom>
                <a:avLst/>
                <a:gdLst>
                  <a:gd name="T0" fmla="*/ 0 w 72"/>
                  <a:gd name="T1" fmla="*/ 0 h 171"/>
                  <a:gd name="T2" fmla="*/ 5 w 72"/>
                  <a:gd name="T3" fmla="*/ 54080 h 171"/>
                  <a:gd name="T4" fmla="*/ 5 w 72"/>
                  <a:gd name="T5" fmla="*/ 86319 h 171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71"/>
                  <a:gd name="T11" fmla="*/ 72 w 72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71">
                    <a:moveTo>
                      <a:pt x="0" y="0"/>
                    </a:moveTo>
                    <a:lnTo>
                      <a:pt x="24" y="108"/>
                    </a:lnTo>
                    <a:lnTo>
                      <a:pt x="72" y="1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Rectangle 90"/>
              <p:cNvSpPr>
                <a:spLocks noChangeArrowheads="1"/>
              </p:cNvSpPr>
              <p:nvPr/>
            </p:nvSpPr>
            <p:spPr bwMode="auto">
              <a:xfrm rot="-118076">
                <a:off x="1884" y="12317"/>
                <a:ext cx="246" cy="79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41" name="Line 91"/>
              <p:cNvSpPr>
                <a:spLocks noChangeShapeType="1"/>
              </p:cNvSpPr>
              <p:nvPr/>
            </p:nvSpPr>
            <p:spPr bwMode="auto">
              <a:xfrm rot="22213">
                <a:off x="1874" y="12389"/>
                <a:ext cx="3" cy="5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Line 92"/>
              <p:cNvSpPr>
                <a:spLocks noChangeShapeType="1"/>
              </p:cNvSpPr>
              <p:nvPr/>
            </p:nvSpPr>
            <p:spPr bwMode="auto">
              <a:xfrm rot="22213" flipV="1">
                <a:off x="1900" y="12331"/>
                <a:ext cx="218" cy="1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Line 93"/>
              <p:cNvSpPr>
                <a:spLocks noChangeShapeType="1"/>
              </p:cNvSpPr>
              <p:nvPr/>
            </p:nvSpPr>
            <p:spPr bwMode="auto">
              <a:xfrm rot="22213" flipV="1">
                <a:off x="1914" y="12364"/>
                <a:ext cx="211" cy="1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Rectangle 94"/>
              <p:cNvSpPr>
                <a:spLocks noChangeArrowheads="1"/>
              </p:cNvSpPr>
              <p:nvPr/>
            </p:nvSpPr>
            <p:spPr bwMode="auto">
              <a:xfrm rot="531579">
                <a:off x="2616" y="12395"/>
                <a:ext cx="87" cy="96"/>
              </a:xfrm>
              <a:prstGeom prst="rect">
                <a:avLst/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45" name="Rectangle 95"/>
              <p:cNvSpPr>
                <a:spLocks noChangeArrowheads="1"/>
              </p:cNvSpPr>
              <p:nvPr/>
            </p:nvSpPr>
            <p:spPr bwMode="auto">
              <a:xfrm rot="-10402772">
                <a:off x="1436" y="10840"/>
                <a:ext cx="789" cy="77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46" name="Line 96"/>
              <p:cNvSpPr>
                <a:spLocks noChangeShapeType="1"/>
              </p:cNvSpPr>
              <p:nvPr/>
            </p:nvSpPr>
            <p:spPr bwMode="auto">
              <a:xfrm rot="10127992">
                <a:off x="1448" y="10770"/>
                <a:ext cx="744" cy="24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Line 97"/>
              <p:cNvSpPr>
                <a:spLocks noChangeShapeType="1"/>
              </p:cNvSpPr>
              <p:nvPr/>
            </p:nvSpPr>
            <p:spPr bwMode="auto">
              <a:xfrm rot="10127992">
                <a:off x="1448" y="10744"/>
                <a:ext cx="748" cy="2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Rectangle 98"/>
              <p:cNvSpPr>
                <a:spLocks noChangeArrowheads="1"/>
              </p:cNvSpPr>
              <p:nvPr/>
            </p:nvSpPr>
            <p:spPr bwMode="auto">
              <a:xfrm rot="-10404445">
                <a:off x="1348" y="10780"/>
                <a:ext cx="86" cy="97"/>
              </a:xfrm>
              <a:prstGeom prst="rect">
                <a:avLst/>
              </a:prstGeom>
              <a:gradFill rotWithShape="1">
                <a:gsLst>
                  <a:gs pos="0">
                    <a:srgbClr val="595959"/>
                  </a:gs>
                  <a:gs pos="50000">
                    <a:srgbClr val="C0C0C0"/>
                  </a:gs>
                  <a:gs pos="100000">
                    <a:srgbClr val="595959"/>
                  </a:gs>
                </a:gsLst>
                <a:lin ang="540000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49" name="Freeform 99"/>
              <p:cNvSpPr>
                <a:spLocks/>
              </p:cNvSpPr>
              <p:nvPr/>
            </p:nvSpPr>
            <p:spPr bwMode="auto">
              <a:xfrm rot="22213">
                <a:off x="2138" y="11856"/>
                <a:ext cx="267" cy="423"/>
              </a:xfrm>
              <a:custGeom>
                <a:avLst/>
                <a:gdLst>
                  <a:gd name="T0" fmla="*/ 7 w 285"/>
                  <a:gd name="T1" fmla="*/ 0 h 387"/>
                  <a:gd name="T2" fmla="*/ 7 w 285"/>
                  <a:gd name="T3" fmla="*/ 0 h 387"/>
                  <a:gd name="T4" fmla="*/ 7 w 285"/>
                  <a:gd name="T5" fmla="*/ 3 h 387"/>
                  <a:gd name="T6" fmla="*/ 7 w 285"/>
                  <a:gd name="T7" fmla="*/ 3 h 387"/>
                  <a:gd name="T8" fmla="*/ 7 w 285"/>
                  <a:gd name="T9" fmla="*/ 4815 h 387"/>
                  <a:gd name="T10" fmla="*/ 7 w 285"/>
                  <a:gd name="T11" fmla="*/ 6288 h 387"/>
                  <a:gd name="T12" fmla="*/ 0 w 285"/>
                  <a:gd name="T13" fmla="*/ 28526 h 387"/>
                  <a:gd name="T14" fmla="*/ 7 w 285"/>
                  <a:gd name="T15" fmla="*/ 64804 h 387"/>
                  <a:gd name="T16" fmla="*/ 7 w 285"/>
                  <a:gd name="T17" fmla="*/ 134571 h 387"/>
                  <a:gd name="T18" fmla="*/ 7 w 285"/>
                  <a:gd name="T19" fmla="*/ 196662 h 387"/>
                  <a:gd name="T20" fmla="*/ 7 w 285"/>
                  <a:gd name="T21" fmla="*/ 238843 h 387"/>
                  <a:gd name="T22" fmla="*/ 7 w 285"/>
                  <a:gd name="T23" fmla="*/ 257929 h 387"/>
                  <a:gd name="T24" fmla="*/ 7 w 285"/>
                  <a:gd name="T25" fmla="*/ 265935 h 387"/>
                  <a:gd name="T26" fmla="*/ 7 w 285"/>
                  <a:gd name="T27" fmla="*/ 272295 h 387"/>
                  <a:gd name="T28" fmla="*/ 7 w 285"/>
                  <a:gd name="T29" fmla="*/ 278875 h 387"/>
                  <a:gd name="T30" fmla="*/ 7 w 285"/>
                  <a:gd name="T31" fmla="*/ 278875 h 387"/>
                  <a:gd name="T32" fmla="*/ 7 w 285"/>
                  <a:gd name="T33" fmla="*/ 274414 h 387"/>
                  <a:gd name="T34" fmla="*/ 7 w 285"/>
                  <a:gd name="T35" fmla="*/ 232579 h 387"/>
                  <a:gd name="T36" fmla="*/ 7 w 285"/>
                  <a:gd name="T37" fmla="*/ 196662 h 387"/>
                  <a:gd name="T38" fmla="*/ 7 w 285"/>
                  <a:gd name="T39" fmla="*/ 151260 h 387"/>
                  <a:gd name="T40" fmla="*/ 7 w 285"/>
                  <a:gd name="T41" fmla="*/ 119079 h 387"/>
                  <a:gd name="T42" fmla="*/ 7 w 285"/>
                  <a:gd name="T43" fmla="*/ 92904 h 387"/>
                  <a:gd name="T44" fmla="*/ 7 w 285"/>
                  <a:gd name="T45" fmla="*/ 71145 h 387"/>
                  <a:gd name="T46" fmla="*/ 7 w 285"/>
                  <a:gd name="T47" fmla="*/ 55999 h 387"/>
                  <a:gd name="T48" fmla="*/ 7 w 285"/>
                  <a:gd name="T49" fmla="*/ 32457 h 387"/>
                  <a:gd name="T50" fmla="*/ 7 w 285"/>
                  <a:gd name="T51" fmla="*/ 15305 h 387"/>
                  <a:gd name="T52" fmla="*/ 7 w 285"/>
                  <a:gd name="T53" fmla="*/ 0 h 3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5"/>
                  <a:gd name="T82" fmla="*/ 0 h 387"/>
                  <a:gd name="T83" fmla="*/ 285 w 285"/>
                  <a:gd name="T84" fmla="*/ 387 h 38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5" h="387">
                    <a:moveTo>
                      <a:pt x="210" y="0"/>
                    </a:moveTo>
                    <a:lnTo>
                      <a:pt x="171" y="0"/>
                    </a:lnTo>
                    <a:lnTo>
                      <a:pt x="129" y="3"/>
                    </a:lnTo>
                    <a:lnTo>
                      <a:pt x="81" y="3"/>
                    </a:lnTo>
                    <a:lnTo>
                      <a:pt x="48" y="6"/>
                    </a:lnTo>
                    <a:lnTo>
                      <a:pt x="9" y="9"/>
                    </a:lnTo>
                    <a:lnTo>
                      <a:pt x="0" y="39"/>
                    </a:lnTo>
                    <a:lnTo>
                      <a:pt x="9" y="90"/>
                    </a:lnTo>
                    <a:lnTo>
                      <a:pt x="33" y="186"/>
                    </a:lnTo>
                    <a:lnTo>
                      <a:pt x="63" y="273"/>
                    </a:lnTo>
                    <a:lnTo>
                      <a:pt x="87" y="330"/>
                    </a:lnTo>
                    <a:lnTo>
                      <a:pt x="114" y="357"/>
                    </a:lnTo>
                    <a:lnTo>
                      <a:pt x="138" y="369"/>
                    </a:lnTo>
                    <a:lnTo>
                      <a:pt x="156" y="378"/>
                    </a:lnTo>
                    <a:lnTo>
                      <a:pt x="195" y="387"/>
                    </a:lnTo>
                    <a:lnTo>
                      <a:pt x="225" y="387"/>
                    </a:lnTo>
                    <a:lnTo>
                      <a:pt x="285" y="381"/>
                    </a:lnTo>
                    <a:lnTo>
                      <a:pt x="276" y="321"/>
                    </a:lnTo>
                    <a:lnTo>
                      <a:pt x="258" y="273"/>
                    </a:lnTo>
                    <a:lnTo>
                      <a:pt x="210" y="210"/>
                    </a:lnTo>
                    <a:lnTo>
                      <a:pt x="177" y="165"/>
                    </a:lnTo>
                    <a:lnTo>
                      <a:pt x="150" y="129"/>
                    </a:lnTo>
                    <a:lnTo>
                      <a:pt x="138" y="99"/>
                    </a:lnTo>
                    <a:lnTo>
                      <a:pt x="144" y="78"/>
                    </a:lnTo>
                    <a:lnTo>
                      <a:pt x="177" y="45"/>
                    </a:lnTo>
                    <a:lnTo>
                      <a:pt x="219" y="21"/>
                    </a:lnTo>
                    <a:lnTo>
                      <a:pt x="2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D8B1"/>
                  </a:gs>
                  <a:gs pos="100000">
                    <a:srgbClr val="C2A487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Oval 100"/>
              <p:cNvSpPr>
                <a:spLocks noChangeArrowheads="1"/>
              </p:cNvSpPr>
              <p:nvPr/>
            </p:nvSpPr>
            <p:spPr bwMode="auto">
              <a:xfrm rot="76395">
                <a:off x="2185" y="11754"/>
                <a:ext cx="19" cy="2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51" name="Rectangle 101"/>
              <p:cNvSpPr>
                <a:spLocks noChangeArrowheads="1"/>
              </p:cNvSpPr>
              <p:nvPr/>
            </p:nvSpPr>
            <p:spPr bwMode="auto">
              <a:xfrm rot="-24808">
                <a:off x="1530" y="11109"/>
                <a:ext cx="39" cy="635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52" name="Rectangle 102"/>
              <p:cNvSpPr>
                <a:spLocks noChangeArrowheads="1"/>
              </p:cNvSpPr>
              <p:nvPr/>
            </p:nvSpPr>
            <p:spPr bwMode="auto">
              <a:xfrm rot="76395">
                <a:off x="1493" y="11218"/>
                <a:ext cx="59" cy="85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53" name="Rectangle 103"/>
              <p:cNvSpPr>
                <a:spLocks noChangeArrowheads="1"/>
              </p:cNvSpPr>
              <p:nvPr/>
            </p:nvSpPr>
            <p:spPr bwMode="auto">
              <a:xfrm rot="76395" flipH="1">
                <a:off x="1450" y="11227"/>
                <a:ext cx="22" cy="55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54" name="Line 104"/>
              <p:cNvSpPr>
                <a:spLocks noChangeShapeType="1"/>
              </p:cNvSpPr>
              <p:nvPr/>
            </p:nvSpPr>
            <p:spPr bwMode="auto">
              <a:xfrm rot="76395">
                <a:off x="1472" y="11259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5" name="Rectangle 105"/>
              <p:cNvSpPr>
                <a:spLocks noChangeArrowheads="1"/>
              </p:cNvSpPr>
              <p:nvPr/>
            </p:nvSpPr>
            <p:spPr bwMode="auto">
              <a:xfrm rot="76395">
                <a:off x="1570" y="11394"/>
                <a:ext cx="546" cy="74"/>
              </a:xfrm>
              <a:prstGeom prst="rect">
                <a:avLst/>
              </a:prstGeom>
              <a:solidFill>
                <a:srgbClr val="C0C0C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56" name="Oval 106"/>
              <p:cNvSpPr>
                <a:spLocks noChangeArrowheads="1"/>
              </p:cNvSpPr>
              <p:nvPr/>
            </p:nvSpPr>
            <p:spPr bwMode="auto">
              <a:xfrm rot="76395" flipH="1">
                <a:off x="2232" y="11747"/>
                <a:ext cx="35" cy="3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157" name="Oval 107"/>
              <p:cNvSpPr>
                <a:spLocks noChangeArrowheads="1"/>
              </p:cNvSpPr>
              <p:nvPr/>
            </p:nvSpPr>
            <p:spPr bwMode="auto">
              <a:xfrm rot="-353460">
                <a:off x="2254" y="12919"/>
                <a:ext cx="15" cy="5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grpSp>
            <p:nvGrpSpPr>
              <p:cNvPr id="158" name="Group 108"/>
              <p:cNvGrpSpPr>
                <a:grpSpLocks/>
              </p:cNvGrpSpPr>
              <p:nvPr/>
            </p:nvGrpSpPr>
            <p:grpSpPr bwMode="auto">
              <a:xfrm rot="246496" flipH="1" flipV="1">
                <a:off x="2262" y="10097"/>
                <a:ext cx="332" cy="807"/>
                <a:chOff x="3721" y="3825"/>
                <a:chExt cx="236" cy="502"/>
              </a:xfrm>
            </p:grpSpPr>
            <p:sp>
              <p:nvSpPr>
                <p:cNvPr id="172" name="Freeform 109"/>
                <p:cNvSpPr>
                  <a:spLocks/>
                </p:cNvSpPr>
                <p:nvPr/>
              </p:nvSpPr>
              <p:spPr bwMode="auto">
                <a:xfrm>
                  <a:off x="3721" y="3825"/>
                  <a:ext cx="236" cy="502"/>
                </a:xfrm>
                <a:custGeom>
                  <a:avLst/>
                  <a:gdLst>
                    <a:gd name="T0" fmla="*/ 137 w 236"/>
                    <a:gd name="T1" fmla="*/ 201 h 502"/>
                    <a:gd name="T2" fmla="*/ 215 w 236"/>
                    <a:gd name="T3" fmla="*/ 0 h 502"/>
                    <a:gd name="T4" fmla="*/ 236 w 236"/>
                    <a:gd name="T5" fmla="*/ 0 h 502"/>
                    <a:gd name="T6" fmla="*/ 224 w 236"/>
                    <a:gd name="T7" fmla="*/ 60 h 502"/>
                    <a:gd name="T8" fmla="*/ 152 w 236"/>
                    <a:gd name="T9" fmla="*/ 240 h 502"/>
                    <a:gd name="T10" fmla="*/ 104 w 236"/>
                    <a:gd name="T11" fmla="*/ 345 h 502"/>
                    <a:gd name="T12" fmla="*/ 35 w 236"/>
                    <a:gd name="T13" fmla="*/ 492 h 502"/>
                    <a:gd name="T14" fmla="*/ 0 w 236"/>
                    <a:gd name="T15" fmla="*/ 489 h 502"/>
                    <a:gd name="T16" fmla="*/ 38 w 236"/>
                    <a:gd name="T17" fmla="*/ 396 h 502"/>
                    <a:gd name="T18" fmla="*/ 73 w 236"/>
                    <a:gd name="T19" fmla="*/ 300 h 502"/>
                    <a:gd name="T20" fmla="*/ 106 w 236"/>
                    <a:gd name="T21" fmla="*/ 208 h 502"/>
                    <a:gd name="T22" fmla="*/ 131 w 236"/>
                    <a:gd name="T23" fmla="*/ 210 h 502"/>
                    <a:gd name="T24" fmla="*/ 98 w 236"/>
                    <a:gd name="T25" fmla="*/ 290 h 502"/>
                    <a:gd name="T26" fmla="*/ 56 w 236"/>
                    <a:gd name="T27" fmla="*/ 399 h 502"/>
                    <a:gd name="T28" fmla="*/ 9 w 236"/>
                    <a:gd name="T29" fmla="*/ 502 h 5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6"/>
                    <a:gd name="T46" fmla="*/ 0 h 502"/>
                    <a:gd name="T47" fmla="*/ 236 w 236"/>
                    <a:gd name="T48" fmla="*/ 502 h 50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6" h="502">
                      <a:moveTo>
                        <a:pt x="137" y="201"/>
                      </a:moveTo>
                      <a:lnTo>
                        <a:pt x="215" y="0"/>
                      </a:lnTo>
                      <a:lnTo>
                        <a:pt x="236" y="0"/>
                      </a:lnTo>
                      <a:lnTo>
                        <a:pt x="224" y="60"/>
                      </a:lnTo>
                      <a:lnTo>
                        <a:pt x="152" y="240"/>
                      </a:lnTo>
                      <a:lnTo>
                        <a:pt x="104" y="345"/>
                      </a:lnTo>
                      <a:lnTo>
                        <a:pt x="35" y="492"/>
                      </a:lnTo>
                      <a:lnTo>
                        <a:pt x="0" y="489"/>
                      </a:lnTo>
                      <a:lnTo>
                        <a:pt x="38" y="396"/>
                      </a:lnTo>
                      <a:lnTo>
                        <a:pt x="73" y="300"/>
                      </a:lnTo>
                      <a:lnTo>
                        <a:pt x="106" y="208"/>
                      </a:lnTo>
                      <a:lnTo>
                        <a:pt x="131" y="210"/>
                      </a:lnTo>
                      <a:lnTo>
                        <a:pt x="98" y="290"/>
                      </a:lnTo>
                      <a:lnTo>
                        <a:pt x="56" y="399"/>
                      </a:lnTo>
                      <a:cubicBezTo>
                        <a:pt x="41" y="434"/>
                        <a:pt x="19" y="481"/>
                        <a:pt x="9" y="502"/>
                      </a:cubicBezTo>
                    </a:path>
                  </a:pathLst>
                </a:custGeom>
                <a:solidFill>
                  <a:srgbClr val="C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3" name="Oval 110"/>
                <p:cNvSpPr>
                  <a:spLocks noChangeArrowheads="1"/>
                </p:cNvSpPr>
                <p:nvPr/>
              </p:nvSpPr>
              <p:spPr bwMode="auto">
                <a:xfrm rot="578412" flipH="1">
                  <a:off x="3880" y="3975"/>
                  <a:ext cx="22" cy="33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</p:grpSp>
          <p:grpSp>
            <p:nvGrpSpPr>
              <p:cNvPr id="159" name="Group 111"/>
              <p:cNvGrpSpPr>
                <a:grpSpLocks/>
              </p:cNvGrpSpPr>
              <p:nvPr/>
            </p:nvGrpSpPr>
            <p:grpSpPr bwMode="auto">
              <a:xfrm rot="21456920" flipH="1">
                <a:off x="1909" y="12438"/>
                <a:ext cx="847" cy="332"/>
                <a:chOff x="6700" y="11784"/>
                <a:chExt cx="888" cy="353"/>
              </a:xfrm>
            </p:grpSpPr>
            <p:sp>
              <p:nvSpPr>
                <p:cNvPr id="168" name="Rectangle 112"/>
                <p:cNvSpPr>
                  <a:spLocks noChangeArrowheads="1"/>
                </p:cNvSpPr>
                <p:nvPr/>
              </p:nvSpPr>
              <p:spPr bwMode="auto">
                <a:xfrm rot="20365470" flipH="1">
                  <a:off x="6762" y="11879"/>
                  <a:ext cx="826" cy="85"/>
                </a:xfrm>
                <a:prstGeom prst="rect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69" name="Line 113"/>
                <p:cNvSpPr>
                  <a:spLocks noChangeShapeType="1"/>
                </p:cNvSpPr>
                <p:nvPr/>
              </p:nvSpPr>
              <p:spPr bwMode="auto">
                <a:xfrm rot="21434707" flipH="1">
                  <a:off x="6778" y="11811"/>
                  <a:ext cx="786" cy="25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0" name="Rectangle 114"/>
                <p:cNvSpPr>
                  <a:spLocks noChangeArrowheads="1"/>
                </p:cNvSpPr>
                <p:nvPr/>
              </p:nvSpPr>
              <p:spPr bwMode="auto">
                <a:xfrm rot="20367144" flipH="1">
                  <a:off x="6700" y="12034"/>
                  <a:ext cx="95" cy="103"/>
                </a:xfrm>
                <a:prstGeom prst="rect">
                  <a:avLst/>
                </a:prstGeom>
                <a:gradFill rotWithShape="1">
                  <a:gsLst>
                    <a:gs pos="0">
                      <a:srgbClr val="595959"/>
                    </a:gs>
                    <a:gs pos="50000">
                      <a:srgbClr val="C0C0C0"/>
                    </a:gs>
                    <a:gs pos="100000">
                      <a:srgbClr val="595959"/>
                    </a:gs>
                  </a:gsLst>
                  <a:lin ang="540000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71" name="Line 115"/>
                <p:cNvSpPr>
                  <a:spLocks noChangeShapeType="1"/>
                </p:cNvSpPr>
                <p:nvPr/>
              </p:nvSpPr>
              <p:spPr bwMode="auto">
                <a:xfrm rot="21434707" flipH="1">
                  <a:off x="6777" y="11784"/>
                  <a:ext cx="766" cy="24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60" name="Freeform 116"/>
              <p:cNvSpPr>
                <a:spLocks/>
              </p:cNvSpPr>
              <p:nvPr/>
            </p:nvSpPr>
            <p:spPr bwMode="auto">
              <a:xfrm rot="21353099" flipH="1">
                <a:off x="716" y="12275"/>
                <a:ext cx="1120" cy="165"/>
              </a:xfrm>
              <a:custGeom>
                <a:avLst/>
                <a:gdLst>
                  <a:gd name="T0" fmla="*/ 2147483647 w 795"/>
                  <a:gd name="T1" fmla="*/ 0 h 102"/>
                  <a:gd name="T2" fmla="*/ 0 w 795"/>
                  <a:gd name="T3" fmla="*/ 2147483647 h 102"/>
                  <a:gd name="T4" fmla="*/ 2147483647 w 795"/>
                  <a:gd name="T5" fmla="*/ 2147483647 h 102"/>
                  <a:gd name="T6" fmla="*/ 2147483647 w 795"/>
                  <a:gd name="T7" fmla="*/ 2147483647 h 10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5"/>
                  <a:gd name="T13" fmla="*/ 0 h 102"/>
                  <a:gd name="T14" fmla="*/ 795 w 795"/>
                  <a:gd name="T15" fmla="*/ 102 h 10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5" h="102">
                    <a:moveTo>
                      <a:pt x="795" y="0"/>
                    </a:moveTo>
                    <a:lnTo>
                      <a:pt x="0" y="36"/>
                    </a:lnTo>
                    <a:lnTo>
                      <a:pt x="3" y="102"/>
                    </a:lnTo>
                    <a:lnTo>
                      <a:pt x="717" y="72"/>
                    </a:lnTo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" name="Line 117"/>
              <p:cNvSpPr>
                <a:spLocks noChangeShapeType="1"/>
              </p:cNvSpPr>
              <p:nvPr/>
            </p:nvSpPr>
            <p:spPr bwMode="auto">
              <a:xfrm rot="49017" flipV="1">
                <a:off x="808" y="12317"/>
                <a:ext cx="1026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" name="Line 118"/>
              <p:cNvSpPr>
                <a:spLocks noChangeShapeType="1"/>
              </p:cNvSpPr>
              <p:nvPr/>
            </p:nvSpPr>
            <p:spPr bwMode="auto">
              <a:xfrm rot="49017" flipV="1">
                <a:off x="869" y="12360"/>
                <a:ext cx="973" cy="3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" name="Freeform 119"/>
              <p:cNvSpPr>
                <a:spLocks/>
              </p:cNvSpPr>
              <p:nvPr/>
            </p:nvSpPr>
            <p:spPr bwMode="auto">
              <a:xfrm rot="-45686">
                <a:off x="1775" y="12271"/>
                <a:ext cx="168" cy="110"/>
              </a:xfrm>
              <a:custGeom>
                <a:avLst/>
                <a:gdLst>
                  <a:gd name="T0" fmla="*/ 0 w 165"/>
                  <a:gd name="T1" fmla="*/ 3 h 102"/>
                  <a:gd name="T2" fmla="*/ 27 w 165"/>
                  <a:gd name="T3" fmla="*/ 6301 h 102"/>
                  <a:gd name="T4" fmla="*/ 213 w 165"/>
                  <a:gd name="T5" fmla="*/ 14382 h 102"/>
                  <a:gd name="T6" fmla="*/ 249 w 165"/>
                  <a:gd name="T7" fmla="*/ 16058 h 102"/>
                  <a:gd name="T8" fmla="*/ 372 w 165"/>
                  <a:gd name="T9" fmla="*/ 23424 h 102"/>
                  <a:gd name="T10" fmla="*/ 424 w 165"/>
                  <a:gd name="T11" fmla="*/ 27439 h 102"/>
                  <a:gd name="T12" fmla="*/ 619 w 165"/>
                  <a:gd name="T13" fmla="*/ 26312 h 102"/>
                  <a:gd name="T14" fmla="*/ 181 w 165"/>
                  <a:gd name="T15" fmla="*/ 0 h 102"/>
                  <a:gd name="T16" fmla="*/ 0 w 165"/>
                  <a:gd name="T17" fmla="*/ 3 h 1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5"/>
                  <a:gd name="T28" fmla="*/ 0 h 102"/>
                  <a:gd name="T29" fmla="*/ 165 w 165"/>
                  <a:gd name="T30" fmla="*/ 102 h 1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5" h="102">
                    <a:moveTo>
                      <a:pt x="0" y="3"/>
                    </a:moveTo>
                    <a:cubicBezTo>
                      <a:pt x="10" y="9"/>
                      <a:pt x="17" y="18"/>
                      <a:pt x="27" y="24"/>
                    </a:cubicBezTo>
                    <a:cubicBezTo>
                      <a:pt x="36" y="38"/>
                      <a:pt x="45" y="44"/>
                      <a:pt x="60" y="54"/>
                    </a:cubicBezTo>
                    <a:cubicBezTo>
                      <a:pt x="63" y="56"/>
                      <a:pt x="69" y="60"/>
                      <a:pt x="69" y="60"/>
                    </a:cubicBezTo>
                    <a:cubicBezTo>
                      <a:pt x="75" y="69"/>
                      <a:pt x="90" y="81"/>
                      <a:pt x="99" y="87"/>
                    </a:cubicBezTo>
                    <a:cubicBezTo>
                      <a:pt x="103" y="93"/>
                      <a:pt x="114" y="102"/>
                      <a:pt x="114" y="102"/>
                    </a:cubicBezTo>
                    <a:lnTo>
                      <a:pt x="165" y="99"/>
                    </a:lnTo>
                    <a:lnTo>
                      <a:pt x="5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" name="Freeform 120"/>
              <p:cNvSpPr>
                <a:spLocks/>
              </p:cNvSpPr>
              <p:nvPr/>
            </p:nvSpPr>
            <p:spPr bwMode="auto">
              <a:xfrm rot="-45686">
                <a:off x="1819" y="12385"/>
                <a:ext cx="125" cy="61"/>
              </a:xfrm>
              <a:custGeom>
                <a:avLst/>
                <a:gdLst>
                  <a:gd name="T0" fmla="*/ 397 w 123"/>
                  <a:gd name="T1" fmla="*/ 0 h 57"/>
                  <a:gd name="T2" fmla="*/ 397 w 123"/>
                  <a:gd name="T3" fmla="*/ 8652 h 57"/>
                  <a:gd name="T4" fmla="*/ 222 w 123"/>
                  <a:gd name="T5" fmla="*/ 8652 h 57"/>
                  <a:gd name="T6" fmla="*/ 0 w 123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57"/>
                  <a:gd name="T14" fmla="*/ 123 w 123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57">
                    <a:moveTo>
                      <a:pt x="123" y="0"/>
                    </a:moveTo>
                    <a:lnTo>
                      <a:pt x="123" y="57"/>
                    </a:lnTo>
                    <a:lnTo>
                      <a:pt x="72" y="5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" name="Line 121"/>
              <p:cNvSpPr>
                <a:spLocks noChangeShapeType="1"/>
              </p:cNvSpPr>
              <p:nvPr/>
            </p:nvSpPr>
            <p:spPr bwMode="auto">
              <a:xfrm rot="-45686">
                <a:off x="1882" y="12385"/>
                <a:ext cx="3" cy="5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" name="Freeform 122"/>
              <p:cNvSpPr>
                <a:spLocks/>
              </p:cNvSpPr>
              <p:nvPr/>
            </p:nvSpPr>
            <p:spPr bwMode="auto">
              <a:xfrm>
                <a:off x="2069" y="11729"/>
                <a:ext cx="84" cy="65"/>
              </a:xfrm>
              <a:custGeom>
                <a:avLst/>
                <a:gdLst>
                  <a:gd name="T0" fmla="*/ 0 w 663"/>
                  <a:gd name="T1" fmla="*/ 0 h 479"/>
                  <a:gd name="T2" fmla="*/ 0 w 663"/>
                  <a:gd name="T3" fmla="*/ 0 h 479"/>
                  <a:gd name="T4" fmla="*/ 0 w 663"/>
                  <a:gd name="T5" fmla="*/ 0 h 479"/>
                  <a:gd name="T6" fmla="*/ 0 w 663"/>
                  <a:gd name="T7" fmla="*/ 0 h 479"/>
                  <a:gd name="T8" fmla="*/ 0 w 663"/>
                  <a:gd name="T9" fmla="*/ 0 h 479"/>
                  <a:gd name="T10" fmla="*/ 0 w 663"/>
                  <a:gd name="T11" fmla="*/ 0 h 479"/>
                  <a:gd name="T12" fmla="*/ 0 w 663"/>
                  <a:gd name="T13" fmla="*/ 0 h 479"/>
                  <a:gd name="T14" fmla="*/ 0 w 663"/>
                  <a:gd name="T15" fmla="*/ 0 h 4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3"/>
                  <a:gd name="T25" fmla="*/ 0 h 479"/>
                  <a:gd name="T26" fmla="*/ 663 w 663"/>
                  <a:gd name="T27" fmla="*/ 479 h 4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3" h="479">
                    <a:moveTo>
                      <a:pt x="22" y="7"/>
                    </a:moveTo>
                    <a:cubicBezTo>
                      <a:pt x="59" y="7"/>
                      <a:pt x="171" y="14"/>
                      <a:pt x="245" y="16"/>
                    </a:cubicBezTo>
                    <a:cubicBezTo>
                      <a:pt x="319" y="18"/>
                      <a:pt x="401" y="0"/>
                      <a:pt x="467" y="18"/>
                    </a:cubicBezTo>
                    <a:cubicBezTo>
                      <a:pt x="534" y="37"/>
                      <a:pt x="610" y="83"/>
                      <a:pt x="636" y="131"/>
                    </a:cubicBezTo>
                    <a:cubicBezTo>
                      <a:pt x="663" y="179"/>
                      <a:pt x="653" y="251"/>
                      <a:pt x="636" y="304"/>
                    </a:cubicBezTo>
                    <a:cubicBezTo>
                      <a:pt x="620" y="358"/>
                      <a:pt x="583" y="419"/>
                      <a:pt x="530" y="449"/>
                    </a:cubicBezTo>
                    <a:cubicBezTo>
                      <a:pt x="477" y="478"/>
                      <a:pt x="406" y="471"/>
                      <a:pt x="318" y="475"/>
                    </a:cubicBezTo>
                    <a:cubicBezTo>
                      <a:pt x="230" y="479"/>
                      <a:pt x="66" y="473"/>
                      <a:pt x="0" y="472"/>
                    </a:cubicBezTo>
                  </a:path>
                </a:pathLst>
              </a:cu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" name="AutoShape 123"/>
              <p:cNvSpPr>
                <a:spLocks noChangeArrowheads="1"/>
              </p:cNvSpPr>
              <p:nvPr/>
            </p:nvSpPr>
            <p:spPr bwMode="auto">
              <a:xfrm>
                <a:off x="2192" y="11740"/>
                <a:ext cx="86" cy="43"/>
              </a:xfrm>
              <a:prstGeom prst="roundRect">
                <a:avLst>
                  <a:gd name="adj" fmla="val 16667"/>
                </a:avLst>
              </a:prstGeom>
              <a:solidFill>
                <a:srgbClr val="CC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</p:grpSp>
        <p:sp>
          <p:nvSpPr>
            <p:cNvPr id="66" name="Freeform 124"/>
            <p:cNvSpPr>
              <a:spLocks/>
            </p:cNvSpPr>
            <p:nvPr/>
          </p:nvSpPr>
          <p:spPr bwMode="auto">
            <a:xfrm rot="-240179">
              <a:off x="7121193" y="3002959"/>
              <a:ext cx="233362" cy="109538"/>
            </a:xfrm>
            <a:custGeom>
              <a:avLst/>
              <a:gdLst>
                <a:gd name="T0" fmla="*/ 2147483647 w 218"/>
                <a:gd name="T1" fmla="*/ 2147483647 h 90"/>
                <a:gd name="T2" fmla="*/ 2147483647 w 218"/>
                <a:gd name="T3" fmla="*/ 0 h 90"/>
                <a:gd name="T4" fmla="*/ 2147483647 w 218"/>
                <a:gd name="T5" fmla="*/ 2147483647 h 90"/>
                <a:gd name="T6" fmla="*/ 2147483647 w 218"/>
                <a:gd name="T7" fmla="*/ 2147483647 h 90"/>
                <a:gd name="T8" fmla="*/ 0 w 218"/>
                <a:gd name="T9" fmla="*/ 2147483647 h 90"/>
                <a:gd name="T10" fmla="*/ 2147483647 w 218"/>
                <a:gd name="T11" fmla="*/ 2147483647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"/>
                <a:gd name="T19" fmla="*/ 0 h 90"/>
                <a:gd name="T20" fmla="*/ 218 w 218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" h="90">
                  <a:moveTo>
                    <a:pt x="3" y="19"/>
                  </a:moveTo>
                  <a:lnTo>
                    <a:pt x="206" y="0"/>
                  </a:lnTo>
                  <a:lnTo>
                    <a:pt x="218" y="48"/>
                  </a:lnTo>
                  <a:lnTo>
                    <a:pt x="200" y="90"/>
                  </a:lnTo>
                  <a:lnTo>
                    <a:pt x="0" y="5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125"/>
            <p:cNvSpPr>
              <a:spLocks/>
            </p:cNvSpPr>
            <p:nvPr/>
          </p:nvSpPr>
          <p:spPr bwMode="auto">
            <a:xfrm rot="-616136">
              <a:off x="4824080" y="2858497"/>
              <a:ext cx="2587625" cy="436562"/>
            </a:xfrm>
            <a:custGeom>
              <a:avLst/>
              <a:gdLst>
                <a:gd name="T0" fmla="*/ 2147483647 w 3002"/>
                <a:gd name="T1" fmla="*/ 2147483647 h 385"/>
                <a:gd name="T2" fmla="*/ 2147483647 w 3002"/>
                <a:gd name="T3" fmla="*/ 2147483647 h 385"/>
                <a:gd name="T4" fmla="*/ 2147483647 w 3002"/>
                <a:gd name="T5" fmla="*/ 2147483647 h 385"/>
                <a:gd name="T6" fmla="*/ 2147483647 w 3002"/>
                <a:gd name="T7" fmla="*/ 0 h 385"/>
                <a:gd name="T8" fmla="*/ 0 w 3002"/>
                <a:gd name="T9" fmla="*/ 2147483647 h 385"/>
                <a:gd name="T10" fmla="*/ 2147483647 w 3002"/>
                <a:gd name="T11" fmla="*/ 2147483647 h 3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2"/>
                <a:gd name="T19" fmla="*/ 0 h 385"/>
                <a:gd name="T20" fmla="*/ 3002 w 3002"/>
                <a:gd name="T21" fmla="*/ 385 h 3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2" h="385">
                  <a:moveTo>
                    <a:pt x="50" y="30"/>
                  </a:moveTo>
                  <a:lnTo>
                    <a:pt x="3000" y="385"/>
                  </a:lnTo>
                  <a:lnTo>
                    <a:pt x="3002" y="361"/>
                  </a:lnTo>
                  <a:lnTo>
                    <a:pt x="55" y="0"/>
                  </a:lnTo>
                  <a:lnTo>
                    <a:pt x="0" y="5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126"/>
            <p:cNvSpPr>
              <a:spLocks/>
            </p:cNvSpPr>
            <p:nvPr/>
          </p:nvSpPr>
          <p:spPr bwMode="auto">
            <a:xfrm rot="-189318">
              <a:off x="6654468" y="1674222"/>
              <a:ext cx="777875" cy="3070225"/>
            </a:xfrm>
            <a:custGeom>
              <a:avLst/>
              <a:gdLst>
                <a:gd name="T0" fmla="*/ 2147483647 w 908"/>
                <a:gd name="T1" fmla="*/ 0 h 3135"/>
                <a:gd name="T2" fmla="*/ 2147483647 w 908"/>
                <a:gd name="T3" fmla="*/ 2147483647 h 3135"/>
                <a:gd name="T4" fmla="*/ 2147483647 w 908"/>
                <a:gd name="T5" fmla="*/ 2147483647 h 3135"/>
                <a:gd name="T6" fmla="*/ 0 w 908"/>
                <a:gd name="T7" fmla="*/ 2147483647 h 31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8"/>
                <a:gd name="T13" fmla="*/ 0 h 3135"/>
                <a:gd name="T14" fmla="*/ 908 w 908"/>
                <a:gd name="T15" fmla="*/ 3135 h 31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8" h="3135">
                  <a:moveTo>
                    <a:pt x="218" y="0"/>
                  </a:moveTo>
                  <a:lnTo>
                    <a:pt x="908" y="1365"/>
                  </a:lnTo>
                  <a:lnTo>
                    <a:pt x="870" y="1478"/>
                  </a:lnTo>
                  <a:lnTo>
                    <a:pt x="0" y="31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127"/>
            <p:cNvSpPr>
              <a:spLocks/>
            </p:cNvSpPr>
            <p:nvPr/>
          </p:nvSpPr>
          <p:spPr bwMode="auto">
            <a:xfrm>
              <a:off x="7359318" y="2979147"/>
              <a:ext cx="150812" cy="168275"/>
            </a:xfrm>
            <a:custGeom>
              <a:avLst/>
              <a:gdLst>
                <a:gd name="T0" fmla="*/ 2147483647 w 95"/>
                <a:gd name="T1" fmla="*/ 2147483647 h 106"/>
                <a:gd name="T2" fmla="*/ 2147483647 w 95"/>
                <a:gd name="T3" fmla="*/ 2147483647 h 106"/>
                <a:gd name="T4" fmla="*/ 2147483647 w 95"/>
                <a:gd name="T5" fmla="*/ 2147483647 h 106"/>
                <a:gd name="T6" fmla="*/ 2147483647 w 95"/>
                <a:gd name="T7" fmla="*/ 2147483647 h 106"/>
                <a:gd name="T8" fmla="*/ 2147483647 w 95"/>
                <a:gd name="T9" fmla="*/ 2147483647 h 106"/>
                <a:gd name="T10" fmla="*/ 2147483647 w 95"/>
                <a:gd name="T11" fmla="*/ 2147483647 h 106"/>
                <a:gd name="T12" fmla="*/ 2147483647 w 95"/>
                <a:gd name="T13" fmla="*/ 2147483647 h 106"/>
                <a:gd name="T14" fmla="*/ 2147483647 w 95"/>
                <a:gd name="T15" fmla="*/ 2147483647 h 106"/>
                <a:gd name="T16" fmla="*/ 2147483647 w 95"/>
                <a:gd name="T17" fmla="*/ 2147483647 h 106"/>
                <a:gd name="T18" fmla="*/ 2147483647 w 95"/>
                <a:gd name="T19" fmla="*/ 2147483647 h 106"/>
                <a:gd name="T20" fmla="*/ 2147483647 w 95"/>
                <a:gd name="T21" fmla="*/ 2147483647 h 106"/>
                <a:gd name="T22" fmla="*/ 0 w 95"/>
                <a:gd name="T23" fmla="*/ 2147483647 h 106"/>
                <a:gd name="T24" fmla="*/ 2147483647 w 95"/>
                <a:gd name="T25" fmla="*/ 2147483647 h 106"/>
                <a:gd name="T26" fmla="*/ 2147483647 w 95"/>
                <a:gd name="T27" fmla="*/ 0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"/>
                <a:gd name="T43" fmla="*/ 0 h 106"/>
                <a:gd name="T44" fmla="*/ 95 w 95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" h="106">
                  <a:moveTo>
                    <a:pt x="77" y="106"/>
                  </a:moveTo>
                  <a:lnTo>
                    <a:pt x="5" y="102"/>
                  </a:lnTo>
                  <a:lnTo>
                    <a:pt x="5" y="90"/>
                  </a:lnTo>
                  <a:lnTo>
                    <a:pt x="9" y="76"/>
                  </a:lnTo>
                  <a:lnTo>
                    <a:pt x="49" y="77"/>
                  </a:lnTo>
                  <a:lnTo>
                    <a:pt x="21" y="82"/>
                  </a:lnTo>
                  <a:lnTo>
                    <a:pt x="10" y="80"/>
                  </a:lnTo>
                  <a:lnTo>
                    <a:pt x="5" y="64"/>
                  </a:lnTo>
                  <a:lnTo>
                    <a:pt x="11" y="37"/>
                  </a:lnTo>
                  <a:lnTo>
                    <a:pt x="61" y="45"/>
                  </a:lnTo>
                  <a:lnTo>
                    <a:pt x="8" y="50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5" y="0"/>
                  </a:lnTo>
                </a:path>
              </a:pathLst>
            </a:custGeom>
            <a:solidFill>
              <a:srgbClr val="FFCC9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128"/>
            <p:cNvSpPr>
              <a:spLocks/>
            </p:cNvSpPr>
            <p:nvPr/>
          </p:nvSpPr>
          <p:spPr bwMode="auto">
            <a:xfrm rot="-240179">
              <a:off x="7949868" y="2955334"/>
              <a:ext cx="1268412" cy="1801813"/>
            </a:xfrm>
            <a:custGeom>
              <a:avLst/>
              <a:gdLst>
                <a:gd name="T0" fmla="*/ 0 w 1178"/>
                <a:gd name="T1" fmla="*/ 0 h 1496"/>
                <a:gd name="T2" fmla="*/ 2147483647 w 1178"/>
                <a:gd name="T3" fmla="*/ 2147483647 h 1496"/>
                <a:gd name="T4" fmla="*/ 2147483647 w 1178"/>
                <a:gd name="T5" fmla="*/ 2147483647 h 1496"/>
                <a:gd name="T6" fmla="*/ 2147483647 w 1178"/>
                <a:gd name="T7" fmla="*/ 2147483647 h 1496"/>
                <a:gd name="T8" fmla="*/ 2147483647 w 1178"/>
                <a:gd name="T9" fmla="*/ 2147483647 h 1496"/>
                <a:gd name="T10" fmla="*/ 2147483647 w 1178"/>
                <a:gd name="T11" fmla="*/ 2147483647 h 1496"/>
                <a:gd name="T12" fmla="*/ 2147483647 w 1178"/>
                <a:gd name="T13" fmla="*/ 2147483647 h 1496"/>
                <a:gd name="T14" fmla="*/ 2147483647 w 1178"/>
                <a:gd name="T15" fmla="*/ 2147483647 h 1496"/>
                <a:gd name="T16" fmla="*/ 2147483647 w 1178"/>
                <a:gd name="T17" fmla="*/ 2147483647 h 1496"/>
                <a:gd name="T18" fmla="*/ 2147483647 w 1178"/>
                <a:gd name="T19" fmla="*/ 2147483647 h 1496"/>
                <a:gd name="T20" fmla="*/ 2147483647 w 1178"/>
                <a:gd name="T21" fmla="*/ 2147483647 h 1496"/>
                <a:gd name="T22" fmla="*/ 2147483647 w 1178"/>
                <a:gd name="T23" fmla="*/ 2147483647 h 1496"/>
                <a:gd name="T24" fmla="*/ 2147483647 w 1178"/>
                <a:gd name="T25" fmla="*/ 2147483647 h 1496"/>
                <a:gd name="T26" fmla="*/ 2147483647 w 1178"/>
                <a:gd name="T27" fmla="*/ 2147483647 h 1496"/>
                <a:gd name="T28" fmla="*/ 2147483647 w 1178"/>
                <a:gd name="T29" fmla="*/ 2147483647 h 1496"/>
                <a:gd name="T30" fmla="*/ 2147483647 w 1178"/>
                <a:gd name="T31" fmla="*/ 2147483647 h 1496"/>
                <a:gd name="T32" fmla="*/ 2147483647 w 1178"/>
                <a:gd name="T33" fmla="*/ 2147483647 h 1496"/>
                <a:gd name="T34" fmla="*/ 2147483647 w 1178"/>
                <a:gd name="T35" fmla="*/ 2147483647 h 1496"/>
                <a:gd name="T36" fmla="*/ 2147483647 w 1178"/>
                <a:gd name="T37" fmla="*/ 2147483647 h 1496"/>
                <a:gd name="T38" fmla="*/ 2147483647 w 1178"/>
                <a:gd name="T39" fmla="*/ 2147483647 h 1496"/>
                <a:gd name="T40" fmla="*/ 2147483647 w 1178"/>
                <a:gd name="T41" fmla="*/ 2147483647 h 1496"/>
                <a:gd name="T42" fmla="*/ 2147483647 w 1178"/>
                <a:gd name="T43" fmla="*/ 2147483647 h 1496"/>
                <a:gd name="T44" fmla="*/ 2147483647 w 1178"/>
                <a:gd name="T45" fmla="*/ 2147483647 h 1496"/>
                <a:gd name="T46" fmla="*/ 2147483647 w 1178"/>
                <a:gd name="T47" fmla="*/ 2147483647 h 14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78"/>
                <a:gd name="T73" fmla="*/ 0 h 1496"/>
                <a:gd name="T74" fmla="*/ 1178 w 1178"/>
                <a:gd name="T75" fmla="*/ 1496 h 14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78" h="1496">
                  <a:moveTo>
                    <a:pt x="0" y="0"/>
                  </a:moveTo>
                  <a:lnTo>
                    <a:pt x="108" y="6"/>
                  </a:lnTo>
                  <a:lnTo>
                    <a:pt x="221" y="24"/>
                  </a:lnTo>
                  <a:lnTo>
                    <a:pt x="401" y="30"/>
                  </a:lnTo>
                  <a:lnTo>
                    <a:pt x="559" y="8"/>
                  </a:lnTo>
                  <a:lnTo>
                    <a:pt x="771" y="30"/>
                  </a:lnTo>
                  <a:lnTo>
                    <a:pt x="937" y="78"/>
                  </a:lnTo>
                  <a:lnTo>
                    <a:pt x="1061" y="136"/>
                  </a:lnTo>
                  <a:lnTo>
                    <a:pt x="1155" y="181"/>
                  </a:lnTo>
                  <a:lnTo>
                    <a:pt x="1178" y="229"/>
                  </a:lnTo>
                  <a:lnTo>
                    <a:pt x="1144" y="288"/>
                  </a:lnTo>
                  <a:lnTo>
                    <a:pt x="1079" y="339"/>
                  </a:lnTo>
                  <a:lnTo>
                    <a:pt x="935" y="388"/>
                  </a:lnTo>
                  <a:lnTo>
                    <a:pt x="777" y="450"/>
                  </a:lnTo>
                  <a:lnTo>
                    <a:pt x="667" y="488"/>
                  </a:lnTo>
                  <a:lnTo>
                    <a:pt x="572" y="508"/>
                  </a:lnTo>
                  <a:lnTo>
                    <a:pt x="521" y="544"/>
                  </a:lnTo>
                  <a:lnTo>
                    <a:pt x="470" y="578"/>
                  </a:lnTo>
                  <a:lnTo>
                    <a:pt x="440" y="654"/>
                  </a:lnTo>
                  <a:lnTo>
                    <a:pt x="400" y="742"/>
                  </a:lnTo>
                  <a:lnTo>
                    <a:pt x="340" y="958"/>
                  </a:lnTo>
                  <a:lnTo>
                    <a:pt x="252" y="1193"/>
                  </a:lnTo>
                  <a:cubicBezTo>
                    <a:pt x="232" y="1249"/>
                    <a:pt x="229" y="1281"/>
                    <a:pt x="202" y="1331"/>
                  </a:cubicBezTo>
                  <a:cubicBezTo>
                    <a:pt x="176" y="1381"/>
                    <a:pt x="93" y="1492"/>
                    <a:pt x="92" y="1496"/>
                  </a:cubicBezTo>
                </a:path>
              </a:pathLst>
            </a:custGeom>
            <a:solidFill>
              <a:srgbClr val="FFCC9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129"/>
            <p:cNvSpPr>
              <a:spLocks/>
            </p:cNvSpPr>
            <p:nvPr/>
          </p:nvSpPr>
          <p:spPr bwMode="auto">
            <a:xfrm>
              <a:off x="4757405" y="2169522"/>
              <a:ext cx="4113213" cy="2806700"/>
            </a:xfrm>
            <a:custGeom>
              <a:avLst/>
              <a:gdLst>
                <a:gd name="T0" fmla="*/ 2147483647 w 6478"/>
                <a:gd name="T1" fmla="*/ 2147483647 h 4438"/>
                <a:gd name="T2" fmla="*/ 2147483647 w 6478"/>
                <a:gd name="T3" fmla="*/ 2147483647 h 4438"/>
                <a:gd name="T4" fmla="*/ 2147483647 w 6478"/>
                <a:gd name="T5" fmla="*/ 2147483647 h 4438"/>
                <a:gd name="T6" fmla="*/ 2147483647 w 6478"/>
                <a:gd name="T7" fmla="*/ 2147483647 h 4438"/>
                <a:gd name="T8" fmla="*/ 2147483647 w 6478"/>
                <a:gd name="T9" fmla="*/ 2147483647 h 4438"/>
                <a:gd name="T10" fmla="*/ 2147483647 w 6478"/>
                <a:gd name="T11" fmla="*/ 2147483647 h 4438"/>
                <a:gd name="T12" fmla="*/ 2147483647 w 6478"/>
                <a:gd name="T13" fmla="*/ 2147483647 h 4438"/>
                <a:gd name="T14" fmla="*/ 2147483647 w 6478"/>
                <a:gd name="T15" fmla="*/ 2147483647 h 4438"/>
                <a:gd name="T16" fmla="*/ 2147483647 w 6478"/>
                <a:gd name="T17" fmla="*/ 2147483647 h 4438"/>
                <a:gd name="T18" fmla="*/ 2147483647 w 6478"/>
                <a:gd name="T19" fmla="*/ 2147483647 h 4438"/>
                <a:gd name="T20" fmla="*/ 2147483647 w 6478"/>
                <a:gd name="T21" fmla="*/ 2147483647 h 4438"/>
                <a:gd name="T22" fmla="*/ 2147483647 w 6478"/>
                <a:gd name="T23" fmla="*/ 2147483647 h 4438"/>
                <a:gd name="T24" fmla="*/ 2147483647 w 6478"/>
                <a:gd name="T25" fmla="*/ 2147483647 h 4438"/>
                <a:gd name="T26" fmla="*/ 2147483647 w 6478"/>
                <a:gd name="T27" fmla="*/ 2147483647 h 4438"/>
                <a:gd name="T28" fmla="*/ 2147483647 w 6478"/>
                <a:gd name="T29" fmla="*/ 2147483647 h 4438"/>
                <a:gd name="T30" fmla="*/ 2147483647 w 6478"/>
                <a:gd name="T31" fmla="*/ 2147483647 h 4438"/>
                <a:gd name="T32" fmla="*/ 2147483647 w 6478"/>
                <a:gd name="T33" fmla="*/ 2147483647 h 4438"/>
                <a:gd name="T34" fmla="*/ 2147483647 w 6478"/>
                <a:gd name="T35" fmla="*/ 2147483647 h 4438"/>
                <a:gd name="T36" fmla="*/ 2147483647 w 6478"/>
                <a:gd name="T37" fmla="*/ 2147483647 h 4438"/>
                <a:gd name="T38" fmla="*/ 2147483647 w 6478"/>
                <a:gd name="T39" fmla="*/ 2147483647 h 4438"/>
                <a:gd name="T40" fmla="*/ 2147483647 w 6478"/>
                <a:gd name="T41" fmla="*/ 2147483647 h 4438"/>
                <a:gd name="T42" fmla="*/ 2147483647 w 6478"/>
                <a:gd name="T43" fmla="*/ 2147483647 h 4438"/>
                <a:gd name="T44" fmla="*/ 2147483647 w 6478"/>
                <a:gd name="T45" fmla="*/ 2147483647 h 4438"/>
                <a:gd name="T46" fmla="*/ 2147483647 w 6478"/>
                <a:gd name="T47" fmla="*/ 2147483647 h 4438"/>
                <a:gd name="T48" fmla="*/ 2147483647 w 6478"/>
                <a:gd name="T49" fmla="*/ 2147483647 h 4438"/>
                <a:gd name="T50" fmla="*/ 2147483647 w 6478"/>
                <a:gd name="T51" fmla="*/ 2147483647 h 4438"/>
                <a:gd name="T52" fmla="*/ 2147483647 w 6478"/>
                <a:gd name="T53" fmla="*/ 2147483647 h 4438"/>
                <a:gd name="T54" fmla="*/ 2147483647 w 6478"/>
                <a:gd name="T55" fmla="*/ 2147483647 h 4438"/>
                <a:gd name="T56" fmla="*/ 2147483647 w 6478"/>
                <a:gd name="T57" fmla="*/ 2147483647 h 4438"/>
                <a:gd name="T58" fmla="*/ 2147483647 w 6478"/>
                <a:gd name="T59" fmla="*/ 2147483647 h 4438"/>
                <a:gd name="T60" fmla="*/ 2147483647 w 6478"/>
                <a:gd name="T61" fmla="*/ 2147483647 h 4438"/>
                <a:gd name="T62" fmla="*/ 2147483647 w 6478"/>
                <a:gd name="T63" fmla="*/ 2147483647 h 4438"/>
                <a:gd name="T64" fmla="*/ 2147483647 w 6478"/>
                <a:gd name="T65" fmla="*/ 2147483647 h 4438"/>
                <a:gd name="T66" fmla="*/ 2147483647 w 6478"/>
                <a:gd name="T67" fmla="*/ 2147483647 h 4438"/>
                <a:gd name="T68" fmla="*/ 2147483647 w 6478"/>
                <a:gd name="T69" fmla="*/ 2147483647 h 4438"/>
                <a:gd name="T70" fmla="*/ 2147483647 w 6478"/>
                <a:gd name="T71" fmla="*/ 2147483647 h 4438"/>
                <a:gd name="T72" fmla="*/ 2147483647 w 6478"/>
                <a:gd name="T73" fmla="*/ 2147483647 h 4438"/>
                <a:gd name="T74" fmla="*/ 2147483647 w 6478"/>
                <a:gd name="T75" fmla="*/ 2147483647 h 4438"/>
                <a:gd name="T76" fmla="*/ 2147483647 w 6478"/>
                <a:gd name="T77" fmla="*/ 2147483647 h 4438"/>
                <a:gd name="T78" fmla="*/ 2147483647 w 6478"/>
                <a:gd name="T79" fmla="*/ 2147483647 h 4438"/>
                <a:gd name="T80" fmla="*/ 2147483647 w 6478"/>
                <a:gd name="T81" fmla="*/ 2147483647 h 4438"/>
                <a:gd name="T82" fmla="*/ 2147483647 w 6478"/>
                <a:gd name="T83" fmla="*/ 2147483647 h 4438"/>
                <a:gd name="T84" fmla="*/ 2147483647 w 6478"/>
                <a:gd name="T85" fmla="*/ 2147483647 h 4438"/>
                <a:gd name="T86" fmla="*/ 2147483647 w 6478"/>
                <a:gd name="T87" fmla="*/ 2147483647 h 4438"/>
                <a:gd name="T88" fmla="*/ 2147483647 w 6478"/>
                <a:gd name="T89" fmla="*/ 2147483647 h 4438"/>
                <a:gd name="T90" fmla="*/ 2147483647 w 6478"/>
                <a:gd name="T91" fmla="*/ 2147483647 h 4438"/>
                <a:gd name="T92" fmla="*/ 2147483647 w 6478"/>
                <a:gd name="T93" fmla="*/ 2147483647 h 4438"/>
                <a:gd name="T94" fmla="*/ 2147483647 w 6478"/>
                <a:gd name="T95" fmla="*/ 2147483647 h 4438"/>
                <a:gd name="T96" fmla="*/ 2147483647 w 6478"/>
                <a:gd name="T97" fmla="*/ 2147483647 h 4438"/>
                <a:gd name="T98" fmla="*/ 2147483647 w 6478"/>
                <a:gd name="T99" fmla="*/ 2147483647 h 4438"/>
                <a:gd name="T100" fmla="*/ 2147483647 w 6478"/>
                <a:gd name="T101" fmla="*/ 2147483647 h 4438"/>
                <a:gd name="T102" fmla="*/ 2147483647 w 6478"/>
                <a:gd name="T103" fmla="*/ 2147483647 h 4438"/>
                <a:gd name="T104" fmla="*/ 2147483647 w 6478"/>
                <a:gd name="T105" fmla="*/ 2147483647 h 4438"/>
                <a:gd name="T106" fmla="*/ 2147483647 w 6478"/>
                <a:gd name="T107" fmla="*/ 2147483647 h 4438"/>
                <a:gd name="T108" fmla="*/ 2147483647 w 6478"/>
                <a:gd name="T109" fmla="*/ 2147483647 h 4438"/>
                <a:gd name="T110" fmla="*/ 2147483647 w 6478"/>
                <a:gd name="T111" fmla="*/ 2147483647 h 4438"/>
                <a:gd name="T112" fmla="*/ 2147483647 w 6478"/>
                <a:gd name="T113" fmla="*/ 2147483647 h 4438"/>
                <a:gd name="T114" fmla="*/ 2147483647 w 6478"/>
                <a:gd name="T115" fmla="*/ 2147483647 h 4438"/>
                <a:gd name="T116" fmla="*/ 2147483647 w 6478"/>
                <a:gd name="T117" fmla="*/ 2147483647 h 4438"/>
                <a:gd name="T118" fmla="*/ 2147483647 w 6478"/>
                <a:gd name="T119" fmla="*/ 2147483647 h 4438"/>
                <a:gd name="T120" fmla="*/ 2147483647 w 6478"/>
                <a:gd name="T121" fmla="*/ 2147483647 h 4438"/>
                <a:gd name="T122" fmla="*/ 2147483647 w 6478"/>
                <a:gd name="T123" fmla="*/ 2147483647 h 4438"/>
                <a:gd name="T124" fmla="*/ 2147483647 w 6478"/>
                <a:gd name="T125" fmla="*/ 2147483647 h 443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78"/>
                <a:gd name="T190" fmla="*/ 0 h 4438"/>
                <a:gd name="T191" fmla="*/ 6478 w 6478"/>
                <a:gd name="T192" fmla="*/ 4438 h 443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78" h="4438">
                  <a:moveTo>
                    <a:pt x="6478" y="1530"/>
                  </a:moveTo>
                  <a:lnTo>
                    <a:pt x="6321" y="1511"/>
                  </a:lnTo>
                  <a:lnTo>
                    <a:pt x="6075" y="1525"/>
                  </a:lnTo>
                  <a:lnTo>
                    <a:pt x="5884" y="1568"/>
                  </a:lnTo>
                  <a:lnTo>
                    <a:pt x="5664" y="1577"/>
                  </a:lnTo>
                  <a:lnTo>
                    <a:pt x="5291" y="1615"/>
                  </a:lnTo>
                  <a:lnTo>
                    <a:pt x="4998" y="1435"/>
                  </a:lnTo>
                  <a:lnTo>
                    <a:pt x="4935" y="1265"/>
                  </a:lnTo>
                  <a:lnTo>
                    <a:pt x="4938" y="1153"/>
                  </a:lnTo>
                  <a:lnTo>
                    <a:pt x="5013" y="1063"/>
                  </a:lnTo>
                  <a:lnTo>
                    <a:pt x="5095" y="951"/>
                  </a:lnTo>
                  <a:lnTo>
                    <a:pt x="5215" y="772"/>
                  </a:lnTo>
                  <a:lnTo>
                    <a:pt x="5223" y="535"/>
                  </a:lnTo>
                  <a:lnTo>
                    <a:pt x="5185" y="289"/>
                  </a:lnTo>
                  <a:lnTo>
                    <a:pt x="5133" y="186"/>
                  </a:lnTo>
                  <a:lnTo>
                    <a:pt x="5028" y="103"/>
                  </a:lnTo>
                  <a:lnTo>
                    <a:pt x="4938" y="51"/>
                  </a:lnTo>
                  <a:lnTo>
                    <a:pt x="4848" y="21"/>
                  </a:lnTo>
                  <a:lnTo>
                    <a:pt x="4758" y="21"/>
                  </a:lnTo>
                  <a:lnTo>
                    <a:pt x="4570" y="58"/>
                  </a:lnTo>
                  <a:lnTo>
                    <a:pt x="4368" y="73"/>
                  </a:lnTo>
                  <a:lnTo>
                    <a:pt x="4218" y="58"/>
                  </a:lnTo>
                  <a:lnTo>
                    <a:pt x="4083" y="0"/>
                  </a:lnTo>
                  <a:lnTo>
                    <a:pt x="4070" y="85"/>
                  </a:lnTo>
                  <a:lnTo>
                    <a:pt x="4104" y="227"/>
                  </a:lnTo>
                  <a:lnTo>
                    <a:pt x="4074" y="336"/>
                  </a:lnTo>
                  <a:lnTo>
                    <a:pt x="4057" y="478"/>
                  </a:lnTo>
                  <a:lnTo>
                    <a:pt x="4083" y="616"/>
                  </a:lnTo>
                  <a:lnTo>
                    <a:pt x="4023" y="763"/>
                  </a:lnTo>
                  <a:lnTo>
                    <a:pt x="3981" y="886"/>
                  </a:lnTo>
                  <a:lnTo>
                    <a:pt x="4070" y="895"/>
                  </a:lnTo>
                  <a:lnTo>
                    <a:pt x="4061" y="976"/>
                  </a:lnTo>
                  <a:lnTo>
                    <a:pt x="4083" y="1028"/>
                  </a:lnTo>
                  <a:lnTo>
                    <a:pt x="4053" y="1075"/>
                  </a:lnTo>
                  <a:lnTo>
                    <a:pt x="4100" y="1132"/>
                  </a:lnTo>
                  <a:lnTo>
                    <a:pt x="4104" y="1213"/>
                  </a:lnTo>
                  <a:lnTo>
                    <a:pt x="4108" y="1288"/>
                  </a:lnTo>
                  <a:lnTo>
                    <a:pt x="4163" y="1336"/>
                  </a:lnTo>
                  <a:lnTo>
                    <a:pt x="4299" y="1326"/>
                  </a:lnTo>
                  <a:lnTo>
                    <a:pt x="4329" y="1383"/>
                  </a:lnTo>
                  <a:lnTo>
                    <a:pt x="4316" y="1473"/>
                  </a:lnTo>
                  <a:lnTo>
                    <a:pt x="4286" y="1558"/>
                  </a:lnTo>
                  <a:lnTo>
                    <a:pt x="4105" y="1648"/>
                  </a:lnTo>
                  <a:lnTo>
                    <a:pt x="3895" y="1641"/>
                  </a:lnTo>
                  <a:lnTo>
                    <a:pt x="3753" y="1656"/>
                  </a:lnTo>
                  <a:lnTo>
                    <a:pt x="3603" y="1701"/>
                  </a:lnTo>
                  <a:lnTo>
                    <a:pt x="3421" y="1752"/>
                  </a:lnTo>
                  <a:lnTo>
                    <a:pt x="3150" y="1805"/>
                  </a:lnTo>
                  <a:lnTo>
                    <a:pt x="2925" y="1861"/>
                  </a:lnTo>
                  <a:lnTo>
                    <a:pt x="2730" y="1890"/>
                  </a:lnTo>
                  <a:lnTo>
                    <a:pt x="2319" y="1928"/>
                  </a:lnTo>
                  <a:lnTo>
                    <a:pt x="2077" y="1866"/>
                  </a:lnTo>
                  <a:lnTo>
                    <a:pt x="1929" y="1842"/>
                  </a:lnTo>
                  <a:lnTo>
                    <a:pt x="1725" y="1828"/>
                  </a:lnTo>
                  <a:lnTo>
                    <a:pt x="1564" y="1828"/>
                  </a:lnTo>
                  <a:lnTo>
                    <a:pt x="1395" y="1828"/>
                  </a:lnTo>
                  <a:lnTo>
                    <a:pt x="1145" y="1842"/>
                  </a:lnTo>
                  <a:lnTo>
                    <a:pt x="1017" y="1838"/>
                  </a:lnTo>
                  <a:lnTo>
                    <a:pt x="967" y="1838"/>
                  </a:lnTo>
                  <a:lnTo>
                    <a:pt x="920" y="1828"/>
                  </a:lnTo>
                  <a:lnTo>
                    <a:pt x="844" y="1828"/>
                  </a:lnTo>
                  <a:lnTo>
                    <a:pt x="784" y="1814"/>
                  </a:lnTo>
                  <a:lnTo>
                    <a:pt x="721" y="1790"/>
                  </a:lnTo>
                  <a:lnTo>
                    <a:pt x="649" y="1767"/>
                  </a:lnTo>
                  <a:lnTo>
                    <a:pt x="598" y="1738"/>
                  </a:lnTo>
                  <a:lnTo>
                    <a:pt x="564" y="1719"/>
                  </a:lnTo>
                  <a:lnTo>
                    <a:pt x="551" y="1715"/>
                  </a:lnTo>
                  <a:lnTo>
                    <a:pt x="538" y="1719"/>
                  </a:lnTo>
                  <a:lnTo>
                    <a:pt x="500" y="1719"/>
                  </a:lnTo>
                  <a:lnTo>
                    <a:pt x="420" y="1705"/>
                  </a:lnTo>
                  <a:lnTo>
                    <a:pt x="386" y="1696"/>
                  </a:lnTo>
                  <a:lnTo>
                    <a:pt x="356" y="1696"/>
                  </a:lnTo>
                  <a:lnTo>
                    <a:pt x="326" y="1710"/>
                  </a:lnTo>
                  <a:lnTo>
                    <a:pt x="225" y="1729"/>
                  </a:lnTo>
                  <a:lnTo>
                    <a:pt x="191" y="1734"/>
                  </a:lnTo>
                  <a:lnTo>
                    <a:pt x="178" y="1738"/>
                  </a:lnTo>
                  <a:lnTo>
                    <a:pt x="174" y="1743"/>
                  </a:lnTo>
                  <a:lnTo>
                    <a:pt x="153" y="1762"/>
                  </a:lnTo>
                  <a:lnTo>
                    <a:pt x="93" y="1786"/>
                  </a:lnTo>
                  <a:lnTo>
                    <a:pt x="68" y="1814"/>
                  </a:lnTo>
                  <a:lnTo>
                    <a:pt x="51" y="1857"/>
                  </a:lnTo>
                  <a:lnTo>
                    <a:pt x="51" y="1871"/>
                  </a:lnTo>
                  <a:lnTo>
                    <a:pt x="55" y="1866"/>
                  </a:lnTo>
                  <a:lnTo>
                    <a:pt x="98" y="1852"/>
                  </a:lnTo>
                  <a:lnTo>
                    <a:pt x="140" y="1833"/>
                  </a:lnTo>
                  <a:lnTo>
                    <a:pt x="178" y="1824"/>
                  </a:lnTo>
                  <a:lnTo>
                    <a:pt x="220" y="1819"/>
                  </a:lnTo>
                  <a:lnTo>
                    <a:pt x="250" y="1805"/>
                  </a:lnTo>
                  <a:lnTo>
                    <a:pt x="271" y="1800"/>
                  </a:lnTo>
                  <a:lnTo>
                    <a:pt x="284" y="1781"/>
                  </a:lnTo>
                  <a:lnTo>
                    <a:pt x="271" y="1800"/>
                  </a:lnTo>
                  <a:lnTo>
                    <a:pt x="246" y="1809"/>
                  </a:lnTo>
                  <a:lnTo>
                    <a:pt x="187" y="1824"/>
                  </a:lnTo>
                  <a:lnTo>
                    <a:pt x="148" y="1833"/>
                  </a:lnTo>
                  <a:lnTo>
                    <a:pt x="114" y="1842"/>
                  </a:lnTo>
                  <a:lnTo>
                    <a:pt x="72" y="1857"/>
                  </a:lnTo>
                  <a:lnTo>
                    <a:pt x="51" y="1876"/>
                  </a:lnTo>
                  <a:lnTo>
                    <a:pt x="30" y="1928"/>
                  </a:lnTo>
                  <a:lnTo>
                    <a:pt x="13" y="1975"/>
                  </a:lnTo>
                  <a:lnTo>
                    <a:pt x="4" y="2003"/>
                  </a:lnTo>
                  <a:lnTo>
                    <a:pt x="0" y="2018"/>
                  </a:lnTo>
                  <a:lnTo>
                    <a:pt x="13" y="2046"/>
                  </a:lnTo>
                  <a:lnTo>
                    <a:pt x="34" y="2084"/>
                  </a:lnTo>
                  <a:lnTo>
                    <a:pt x="51" y="2108"/>
                  </a:lnTo>
                  <a:lnTo>
                    <a:pt x="59" y="2127"/>
                  </a:lnTo>
                  <a:lnTo>
                    <a:pt x="76" y="2131"/>
                  </a:lnTo>
                  <a:lnTo>
                    <a:pt x="72" y="2084"/>
                  </a:lnTo>
                  <a:lnTo>
                    <a:pt x="98" y="2022"/>
                  </a:lnTo>
                  <a:lnTo>
                    <a:pt x="119" y="1999"/>
                  </a:lnTo>
                  <a:lnTo>
                    <a:pt x="165" y="1980"/>
                  </a:lnTo>
                  <a:lnTo>
                    <a:pt x="178" y="1966"/>
                  </a:lnTo>
                  <a:lnTo>
                    <a:pt x="237" y="1947"/>
                  </a:lnTo>
                  <a:lnTo>
                    <a:pt x="263" y="1937"/>
                  </a:lnTo>
                  <a:lnTo>
                    <a:pt x="284" y="1923"/>
                  </a:lnTo>
                  <a:lnTo>
                    <a:pt x="267" y="1942"/>
                  </a:lnTo>
                  <a:lnTo>
                    <a:pt x="242" y="1951"/>
                  </a:lnTo>
                  <a:lnTo>
                    <a:pt x="195" y="1970"/>
                  </a:lnTo>
                  <a:lnTo>
                    <a:pt x="136" y="1994"/>
                  </a:lnTo>
                  <a:lnTo>
                    <a:pt x="102" y="2018"/>
                  </a:lnTo>
                  <a:lnTo>
                    <a:pt x="93" y="2032"/>
                  </a:lnTo>
                  <a:lnTo>
                    <a:pt x="72" y="2079"/>
                  </a:lnTo>
                  <a:lnTo>
                    <a:pt x="76" y="2112"/>
                  </a:lnTo>
                  <a:lnTo>
                    <a:pt x="76" y="2136"/>
                  </a:lnTo>
                  <a:lnTo>
                    <a:pt x="89" y="2169"/>
                  </a:lnTo>
                  <a:lnTo>
                    <a:pt x="106" y="2188"/>
                  </a:lnTo>
                  <a:lnTo>
                    <a:pt x="127" y="2207"/>
                  </a:lnTo>
                  <a:lnTo>
                    <a:pt x="153" y="2183"/>
                  </a:lnTo>
                  <a:lnTo>
                    <a:pt x="174" y="2160"/>
                  </a:lnTo>
                  <a:lnTo>
                    <a:pt x="182" y="2146"/>
                  </a:lnTo>
                  <a:lnTo>
                    <a:pt x="203" y="2108"/>
                  </a:lnTo>
                  <a:lnTo>
                    <a:pt x="229" y="2103"/>
                  </a:lnTo>
                  <a:lnTo>
                    <a:pt x="263" y="2084"/>
                  </a:lnTo>
                  <a:lnTo>
                    <a:pt x="301" y="2065"/>
                  </a:lnTo>
                  <a:lnTo>
                    <a:pt x="326" y="2041"/>
                  </a:lnTo>
                  <a:lnTo>
                    <a:pt x="301" y="2075"/>
                  </a:lnTo>
                  <a:lnTo>
                    <a:pt x="246" y="2103"/>
                  </a:lnTo>
                  <a:lnTo>
                    <a:pt x="212" y="2122"/>
                  </a:lnTo>
                  <a:lnTo>
                    <a:pt x="182" y="2141"/>
                  </a:lnTo>
                  <a:lnTo>
                    <a:pt x="148" y="2188"/>
                  </a:lnTo>
                  <a:lnTo>
                    <a:pt x="123" y="2212"/>
                  </a:lnTo>
                  <a:lnTo>
                    <a:pt x="127" y="2236"/>
                  </a:lnTo>
                  <a:lnTo>
                    <a:pt x="136" y="2255"/>
                  </a:lnTo>
                  <a:lnTo>
                    <a:pt x="148" y="2273"/>
                  </a:lnTo>
                  <a:lnTo>
                    <a:pt x="174" y="2292"/>
                  </a:lnTo>
                  <a:lnTo>
                    <a:pt x="199" y="2288"/>
                  </a:lnTo>
                  <a:lnTo>
                    <a:pt x="229" y="2259"/>
                  </a:lnTo>
                  <a:lnTo>
                    <a:pt x="284" y="2217"/>
                  </a:lnTo>
                  <a:lnTo>
                    <a:pt x="335" y="2193"/>
                  </a:lnTo>
                  <a:lnTo>
                    <a:pt x="360" y="2169"/>
                  </a:lnTo>
                  <a:lnTo>
                    <a:pt x="445" y="2165"/>
                  </a:lnTo>
                  <a:lnTo>
                    <a:pt x="538" y="2183"/>
                  </a:lnTo>
                  <a:lnTo>
                    <a:pt x="568" y="2193"/>
                  </a:lnTo>
                  <a:lnTo>
                    <a:pt x="598" y="2193"/>
                  </a:lnTo>
                  <a:lnTo>
                    <a:pt x="619" y="2193"/>
                  </a:lnTo>
                  <a:lnTo>
                    <a:pt x="649" y="2188"/>
                  </a:lnTo>
                  <a:lnTo>
                    <a:pt x="708" y="2179"/>
                  </a:lnTo>
                  <a:lnTo>
                    <a:pt x="733" y="2165"/>
                  </a:lnTo>
                  <a:lnTo>
                    <a:pt x="750" y="2108"/>
                  </a:lnTo>
                  <a:lnTo>
                    <a:pt x="746" y="2146"/>
                  </a:lnTo>
                  <a:lnTo>
                    <a:pt x="738" y="2165"/>
                  </a:lnTo>
                  <a:lnTo>
                    <a:pt x="729" y="2169"/>
                  </a:lnTo>
                  <a:lnTo>
                    <a:pt x="776" y="2165"/>
                  </a:lnTo>
                  <a:lnTo>
                    <a:pt x="839" y="2169"/>
                  </a:lnTo>
                  <a:lnTo>
                    <a:pt x="1022" y="2212"/>
                  </a:lnTo>
                  <a:lnTo>
                    <a:pt x="1115" y="2231"/>
                  </a:lnTo>
                  <a:lnTo>
                    <a:pt x="1302" y="2292"/>
                  </a:lnTo>
                  <a:lnTo>
                    <a:pt x="1446" y="2340"/>
                  </a:lnTo>
                  <a:lnTo>
                    <a:pt x="1607" y="2359"/>
                  </a:lnTo>
                  <a:lnTo>
                    <a:pt x="1730" y="2382"/>
                  </a:lnTo>
                  <a:lnTo>
                    <a:pt x="1844" y="2397"/>
                  </a:lnTo>
                  <a:lnTo>
                    <a:pt x="1997" y="2420"/>
                  </a:lnTo>
                  <a:lnTo>
                    <a:pt x="2141" y="2401"/>
                  </a:lnTo>
                  <a:lnTo>
                    <a:pt x="2391" y="2444"/>
                  </a:lnTo>
                  <a:lnTo>
                    <a:pt x="2679" y="2449"/>
                  </a:lnTo>
                  <a:lnTo>
                    <a:pt x="3019" y="2435"/>
                  </a:lnTo>
                  <a:lnTo>
                    <a:pt x="3515" y="2378"/>
                  </a:lnTo>
                  <a:lnTo>
                    <a:pt x="3629" y="2482"/>
                  </a:lnTo>
                  <a:lnTo>
                    <a:pt x="3676" y="2766"/>
                  </a:lnTo>
                  <a:lnTo>
                    <a:pt x="3714" y="3055"/>
                  </a:lnTo>
                  <a:lnTo>
                    <a:pt x="3799" y="3462"/>
                  </a:lnTo>
                  <a:lnTo>
                    <a:pt x="3900" y="3827"/>
                  </a:lnTo>
                  <a:lnTo>
                    <a:pt x="3909" y="4073"/>
                  </a:lnTo>
                  <a:lnTo>
                    <a:pt x="3871" y="4438"/>
                  </a:lnTo>
                  <a:lnTo>
                    <a:pt x="5507" y="4410"/>
                  </a:lnTo>
                  <a:lnTo>
                    <a:pt x="5435" y="3851"/>
                  </a:lnTo>
                  <a:lnTo>
                    <a:pt x="5355" y="4111"/>
                  </a:lnTo>
                  <a:lnTo>
                    <a:pt x="5520" y="3500"/>
                  </a:lnTo>
                  <a:lnTo>
                    <a:pt x="5647" y="3064"/>
                  </a:lnTo>
                  <a:lnTo>
                    <a:pt x="5791" y="2397"/>
                  </a:lnTo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F9F"/>
                </a:gs>
              </a:gsLst>
              <a:lin ang="5400000" scaled="1"/>
            </a:gra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130"/>
            <p:cNvSpPr>
              <a:spLocks/>
            </p:cNvSpPr>
            <p:nvPr/>
          </p:nvSpPr>
          <p:spPr bwMode="auto">
            <a:xfrm rot="82366">
              <a:off x="7362493" y="2514009"/>
              <a:ext cx="80962" cy="66675"/>
            </a:xfrm>
            <a:custGeom>
              <a:avLst/>
              <a:gdLst>
                <a:gd name="T0" fmla="*/ 0 w 93"/>
                <a:gd name="T1" fmla="*/ 0 h 66"/>
                <a:gd name="T2" fmla="*/ 2147483647 w 93"/>
                <a:gd name="T3" fmla="*/ 2147483647 h 66"/>
                <a:gd name="T4" fmla="*/ 0 w 93"/>
                <a:gd name="T5" fmla="*/ 2147483647 h 66"/>
                <a:gd name="T6" fmla="*/ 2147483647 w 93"/>
                <a:gd name="T7" fmla="*/ 2147483647 h 66"/>
                <a:gd name="T8" fmla="*/ 2147483647 w 93"/>
                <a:gd name="T9" fmla="*/ 2147483647 h 66"/>
                <a:gd name="T10" fmla="*/ 2147483647 w 93"/>
                <a:gd name="T11" fmla="*/ 214748364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66"/>
                <a:gd name="T20" fmla="*/ 93 w 93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66">
                  <a:moveTo>
                    <a:pt x="0" y="0"/>
                  </a:moveTo>
                  <a:lnTo>
                    <a:pt x="93" y="36"/>
                  </a:lnTo>
                  <a:lnTo>
                    <a:pt x="0" y="66"/>
                  </a:lnTo>
                  <a:lnTo>
                    <a:pt x="24" y="60"/>
                  </a:lnTo>
                  <a:lnTo>
                    <a:pt x="12" y="39"/>
                  </a:lnTo>
                  <a:lnTo>
                    <a:pt x="18" y="24"/>
                  </a:ln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Freeform 131"/>
            <p:cNvSpPr>
              <a:spLocks/>
            </p:cNvSpPr>
            <p:nvPr/>
          </p:nvSpPr>
          <p:spPr bwMode="auto">
            <a:xfrm rot="141108">
              <a:off x="7322805" y="2474322"/>
              <a:ext cx="161925" cy="87312"/>
            </a:xfrm>
            <a:custGeom>
              <a:avLst/>
              <a:gdLst>
                <a:gd name="T0" fmla="*/ 2147483647 w 151"/>
                <a:gd name="T1" fmla="*/ 2147483647 h 72"/>
                <a:gd name="T2" fmla="*/ 2147483647 w 151"/>
                <a:gd name="T3" fmla="*/ 0 h 72"/>
                <a:gd name="T4" fmla="*/ 2147483647 w 151"/>
                <a:gd name="T5" fmla="*/ 2147483647 h 72"/>
                <a:gd name="T6" fmla="*/ 2147483647 w 151"/>
                <a:gd name="T7" fmla="*/ 2147483647 h 72"/>
                <a:gd name="T8" fmla="*/ 2147483647 w 151"/>
                <a:gd name="T9" fmla="*/ 2147483647 h 72"/>
                <a:gd name="T10" fmla="*/ 2147483647 w 151"/>
                <a:gd name="T11" fmla="*/ 2147483647 h 72"/>
                <a:gd name="T12" fmla="*/ 2147483647 w 151"/>
                <a:gd name="T13" fmla="*/ 2147483647 h 72"/>
                <a:gd name="T14" fmla="*/ 2147483647 w 151"/>
                <a:gd name="T15" fmla="*/ 2147483647 h 72"/>
                <a:gd name="T16" fmla="*/ 2147483647 w 151"/>
                <a:gd name="T17" fmla="*/ 2147483647 h 72"/>
                <a:gd name="T18" fmla="*/ 0 w 151"/>
                <a:gd name="T19" fmla="*/ 2147483647 h 72"/>
                <a:gd name="T20" fmla="*/ 2147483647 w 151"/>
                <a:gd name="T21" fmla="*/ 2147483647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1"/>
                <a:gd name="T34" fmla="*/ 0 h 72"/>
                <a:gd name="T35" fmla="*/ 151 w 151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1" h="72">
                  <a:moveTo>
                    <a:pt x="18" y="11"/>
                  </a:moveTo>
                  <a:lnTo>
                    <a:pt x="52" y="0"/>
                  </a:lnTo>
                  <a:lnTo>
                    <a:pt x="88" y="11"/>
                  </a:lnTo>
                  <a:lnTo>
                    <a:pt x="106" y="22"/>
                  </a:lnTo>
                  <a:lnTo>
                    <a:pt x="124" y="47"/>
                  </a:lnTo>
                  <a:lnTo>
                    <a:pt x="151" y="72"/>
                  </a:lnTo>
                  <a:lnTo>
                    <a:pt x="109" y="38"/>
                  </a:lnTo>
                  <a:lnTo>
                    <a:pt x="79" y="28"/>
                  </a:lnTo>
                  <a:lnTo>
                    <a:pt x="40" y="31"/>
                  </a:lnTo>
                  <a:lnTo>
                    <a:pt x="0" y="43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C0C0C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Freeform 132"/>
            <p:cNvSpPr>
              <a:spLocks/>
            </p:cNvSpPr>
            <p:nvPr/>
          </p:nvSpPr>
          <p:spPr bwMode="auto">
            <a:xfrm rot="82366">
              <a:off x="7780005" y="2555284"/>
              <a:ext cx="42863" cy="117475"/>
            </a:xfrm>
            <a:custGeom>
              <a:avLst/>
              <a:gdLst>
                <a:gd name="T0" fmla="*/ 0 w 51"/>
                <a:gd name="T1" fmla="*/ 2147483647 h 117"/>
                <a:gd name="T2" fmla="*/ 2147483647 w 51"/>
                <a:gd name="T3" fmla="*/ 2147483647 h 117"/>
                <a:gd name="T4" fmla="*/ 2147483647 w 51"/>
                <a:gd name="T5" fmla="*/ 0 h 117"/>
                <a:gd name="T6" fmla="*/ 2147483647 w 51"/>
                <a:gd name="T7" fmla="*/ 2147483647 h 117"/>
                <a:gd name="T8" fmla="*/ 2147483647 w 51"/>
                <a:gd name="T9" fmla="*/ 2147483647 h 117"/>
                <a:gd name="T10" fmla="*/ 2147483647 w 51"/>
                <a:gd name="T11" fmla="*/ 2147483647 h 117"/>
                <a:gd name="T12" fmla="*/ 2147483647 w 51"/>
                <a:gd name="T13" fmla="*/ 2147483647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117"/>
                <a:gd name="T23" fmla="*/ 51 w 5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117">
                  <a:moveTo>
                    <a:pt x="0" y="33"/>
                  </a:moveTo>
                  <a:lnTo>
                    <a:pt x="9" y="9"/>
                  </a:lnTo>
                  <a:lnTo>
                    <a:pt x="42" y="0"/>
                  </a:lnTo>
                  <a:lnTo>
                    <a:pt x="51" y="36"/>
                  </a:lnTo>
                  <a:lnTo>
                    <a:pt x="27" y="63"/>
                  </a:lnTo>
                  <a:lnTo>
                    <a:pt x="36" y="90"/>
                  </a:lnTo>
                  <a:lnTo>
                    <a:pt x="15" y="1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Freeform 133"/>
            <p:cNvSpPr>
              <a:spLocks/>
            </p:cNvSpPr>
            <p:nvPr/>
          </p:nvSpPr>
          <p:spPr bwMode="auto">
            <a:xfrm rot="-39555">
              <a:off x="7233905" y="3268072"/>
              <a:ext cx="298450" cy="695325"/>
            </a:xfrm>
            <a:custGeom>
              <a:avLst/>
              <a:gdLst>
                <a:gd name="T0" fmla="*/ 0 w 350"/>
                <a:gd name="T1" fmla="*/ 2147483647 h 710"/>
                <a:gd name="T2" fmla="*/ 2147483647 w 350"/>
                <a:gd name="T3" fmla="*/ 0 h 710"/>
                <a:gd name="T4" fmla="*/ 2147483647 w 350"/>
                <a:gd name="T5" fmla="*/ 2147483647 h 710"/>
                <a:gd name="T6" fmla="*/ 2147483647 w 350"/>
                <a:gd name="T7" fmla="*/ 2147483647 h 710"/>
                <a:gd name="T8" fmla="*/ 2147483647 w 350"/>
                <a:gd name="T9" fmla="*/ 2147483647 h 710"/>
                <a:gd name="T10" fmla="*/ 2147483647 w 350"/>
                <a:gd name="T11" fmla="*/ 2147483647 h 710"/>
                <a:gd name="T12" fmla="*/ 2147483647 w 350"/>
                <a:gd name="T13" fmla="*/ 2147483647 h 710"/>
                <a:gd name="T14" fmla="*/ 2147483647 w 350"/>
                <a:gd name="T15" fmla="*/ 2147483647 h 710"/>
                <a:gd name="T16" fmla="*/ 0 w 350"/>
                <a:gd name="T17" fmla="*/ 2147483647 h 7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10"/>
                <a:gd name="T29" fmla="*/ 350 w 350"/>
                <a:gd name="T30" fmla="*/ 710 h 7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10">
                  <a:moveTo>
                    <a:pt x="0" y="20"/>
                  </a:moveTo>
                  <a:lnTo>
                    <a:pt x="200" y="0"/>
                  </a:lnTo>
                  <a:lnTo>
                    <a:pt x="290" y="30"/>
                  </a:lnTo>
                  <a:lnTo>
                    <a:pt x="350" y="120"/>
                  </a:lnTo>
                  <a:lnTo>
                    <a:pt x="320" y="373"/>
                  </a:lnTo>
                  <a:lnTo>
                    <a:pt x="270" y="538"/>
                  </a:lnTo>
                  <a:lnTo>
                    <a:pt x="190" y="694"/>
                  </a:lnTo>
                  <a:lnTo>
                    <a:pt x="100" y="710"/>
                  </a:lnTo>
                  <a:lnTo>
                    <a:pt x="0" y="65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134"/>
            <p:cNvSpPr>
              <a:spLocks/>
            </p:cNvSpPr>
            <p:nvPr/>
          </p:nvSpPr>
          <p:spPr bwMode="auto">
            <a:xfrm rot="-40378">
              <a:off x="7829218" y="3331572"/>
              <a:ext cx="317500" cy="830262"/>
            </a:xfrm>
            <a:custGeom>
              <a:avLst/>
              <a:gdLst>
                <a:gd name="T0" fmla="*/ 2147483647 w 370"/>
                <a:gd name="T1" fmla="*/ 0 h 846"/>
                <a:gd name="T2" fmla="*/ 2147483647 w 370"/>
                <a:gd name="T3" fmla="*/ 2147483647 h 846"/>
                <a:gd name="T4" fmla="*/ 0 w 370"/>
                <a:gd name="T5" fmla="*/ 2147483647 h 846"/>
                <a:gd name="T6" fmla="*/ 2147483647 w 370"/>
                <a:gd name="T7" fmla="*/ 2147483647 h 846"/>
                <a:gd name="T8" fmla="*/ 2147483647 w 370"/>
                <a:gd name="T9" fmla="*/ 2147483647 h 846"/>
                <a:gd name="T10" fmla="*/ 2147483647 w 370"/>
                <a:gd name="T11" fmla="*/ 2147483647 h 846"/>
                <a:gd name="T12" fmla="*/ 2147483647 w 370"/>
                <a:gd name="T13" fmla="*/ 2147483647 h 846"/>
                <a:gd name="T14" fmla="*/ 2147483647 w 370"/>
                <a:gd name="T15" fmla="*/ 2147483647 h 8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0"/>
                <a:gd name="T25" fmla="*/ 0 h 846"/>
                <a:gd name="T26" fmla="*/ 370 w 370"/>
                <a:gd name="T27" fmla="*/ 846 h 8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0" h="846">
                  <a:moveTo>
                    <a:pt x="284" y="0"/>
                  </a:moveTo>
                  <a:lnTo>
                    <a:pt x="67" y="134"/>
                  </a:lnTo>
                  <a:lnTo>
                    <a:pt x="0" y="261"/>
                  </a:lnTo>
                  <a:lnTo>
                    <a:pt x="22" y="434"/>
                  </a:lnTo>
                  <a:lnTo>
                    <a:pt x="86" y="656"/>
                  </a:lnTo>
                  <a:lnTo>
                    <a:pt x="186" y="836"/>
                  </a:lnTo>
                  <a:lnTo>
                    <a:pt x="278" y="846"/>
                  </a:lnTo>
                  <a:lnTo>
                    <a:pt x="370" y="765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77" name="Group 135"/>
            <p:cNvGrpSpPr>
              <a:grpSpLocks/>
            </p:cNvGrpSpPr>
            <p:nvPr/>
          </p:nvGrpSpPr>
          <p:grpSpPr bwMode="auto">
            <a:xfrm rot="-405146">
              <a:off x="7613318" y="4165009"/>
              <a:ext cx="155575" cy="550863"/>
              <a:chOff x="3782" y="9395"/>
              <a:chExt cx="145" cy="458"/>
            </a:xfrm>
          </p:grpSpPr>
          <p:sp>
            <p:nvSpPr>
              <p:cNvPr id="108" name="Freeform 136"/>
              <p:cNvSpPr>
                <a:spLocks/>
              </p:cNvSpPr>
              <p:nvPr/>
            </p:nvSpPr>
            <p:spPr bwMode="auto">
              <a:xfrm rot="41771">
                <a:off x="3857" y="9395"/>
                <a:ext cx="70" cy="20"/>
              </a:xfrm>
              <a:custGeom>
                <a:avLst/>
                <a:gdLst>
                  <a:gd name="T0" fmla="*/ 2 w 87"/>
                  <a:gd name="T1" fmla="*/ 3 h 24"/>
                  <a:gd name="T2" fmla="*/ 2 w 87"/>
                  <a:gd name="T3" fmla="*/ 3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Freeform 137"/>
              <p:cNvSpPr>
                <a:spLocks/>
              </p:cNvSpPr>
              <p:nvPr/>
            </p:nvSpPr>
            <p:spPr bwMode="auto">
              <a:xfrm rot="41771">
                <a:off x="3847" y="9458"/>
                <a:ext cx="69" cy="20"/>
              </a:xfrm>
              <a:custGeom>
                <a:avLst/>
                <a:gdLst>
                  <a:gd name="T0" fmla="*/ 2 w 87"/>
                  <a:gd name="T1" fmla="*/ 3 h 24"/>
                  <a:gd name="T2" fmla="*/ 2 w 87"/>
                  <a:gd name="T3" fmla="*/ 3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" name="Freeform 138"/>
              <p:cNvSpPr>
                <a:spLocks/>
              </p:cNvSpPr>
              <p:nvPr/>
            </p:nvSpPr>
            <p:spPr bwMode="auto">
              <a:xfrm rot="41771">
                <a:off x="3835" y="9520"/>
                <a:ext cx="70" cy="19"/>
              </a:xfrm>
              <a:custGeom>
                <a:avLst/>
                <a:gdLst>
                  <a:gd name="T0" fmla="*/ 2 w 87"/>
                  <a:gd name="T1" fmla="*/ 2 h 24"/>
                  <a:gd name="T2" fmla="*/ 2 w 87"/>
                  <a:gd name="T3" fmla="*/ 2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" name="Freeform 139"/>
              <p:cNvSpPr>
                <a:spLocks/>
              </p:cNvSpPr>
              <p:nvPr/>
            </p:nvSpPr>
            <p:spPr bwMode="auto">
              <a:xfrm rot="41771">
                <a:off x="3825" y="9584"/>
                <a:ext cx="70" cy="19"/>
              </a:xfrm>
              <a:custGeom>
                <a:avLst/>
                <a:gdLst>
                  <a:gd name="T0" fmla="*/ 2 w 87"/>
                  <a:gd name="T1" fmla="*/ 2 h 24"/>
                  <a:gd name="T2" fmla="*/ 2 w 87"/>
                  <a:gd name="T3" fmla="*/ 2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" name="Freeform 140"/>
              <p:cNvSpPr>
                <a:spLocks/>
              </p:cNvSpPr>
              <p:nvPr/>
            </p:nvSpPr>
            <p:spPr bwMode="auto">
              <a:xfrm rot="41771">
                <a:off x="3816" y="9645"/>
                <a:ext cx="69" cy="19"/>
              </a:xfrm>
              <a:custGeom>
                <a:avLst/>
                <a:gdLst>
                  <a:gd name="T0" fmla="*/ 2 w 87"/>
                  <a:gd name="T1" fmla="*/ 2 h 24"/>
                  <a:gd name="T2" fmla="*/ 2 w 87"/>
                  <a:gd name="T3" fmla="*/ 2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" name="Freeform 141"/>
              <p:cNvSpPr>
                <a:spLocks/>
              </p:cNvSpPr>
              <p:nvPr/>
            </p:nvSpPr>
            <p:spPr bwMode="auto">
              <a:xfrm rot="41771">
                <a:off x="3803" y="9708"/>
                <a:ext cx="70" cy="20"/>
              </a:xfrm>
              <a:custGeom>
                <a:avLst/>
                <a:gdLst>
                  <a:gd name="T0" fmla="*/ 2 w 87"/>
                  <a:gd name="T1" fmla="*/ 3 h 24"/>
                  <a:gd name="T2" fmla="*/ 2 w 87"/>
                  <a:gd name="T3" fmla="*/ 3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4" name="Freeform 142"/>
              <p:cNvSpPr>
                <a:spLocks/>
              </p:cNvSpPr>
              <p:nvPr/>
            </p:nvSpPr>
            <p:spPr bwMode="auto">
              <a:xfrm rot="41771">
                <a:off x="3794" y="9770"/>
                <a:ext cx="69" cy="20"/>
              </a:xfrm>
              <a:custGeom>
                <a:avLst/>
                <a:gdLst>
                  <a:gd name="T0" fmla="*/ 2 w 87"/>
                  <a:gd name="T1" fmla="*/ 3 h 24"/>
                  <a:gd name="T2" fmla="*/ 2 w 87"/>
                  <a:gd name="T3" fmla="*/ 3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" name="Freeform 143"/>
              <p:cNvSpPr>
                <a:spLocks/>
              </p:cNvSpPr>
              <p:nvPr/>
            </p:nvSpPr>
            <p:spPr bwMode="auto">
              <a:xfrm rot="41771">
                <a:off x="3782" y="9834"/>
                <a:ext cx="69" cy="19"/>
              </a:xfrm>
              <a:custGeom>
                <a:avLst/>
                <a:gdLst>
                  <a:gd name="T0" fmla="*/ 2 w 87"/>
                  <a:gd name="T1" fmla="*/ 2 h 24"/>
                  <a:gd name="T2" fmla="*/ 2 w 87"/>
                  <a:gd name="T3" fmla="*/ 2 h 24"/>
                  <a:gd name="T4" fmla="*/ 0 w 87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4"/>
                  <a:gd name="T11" fmla="*/ 87 w 8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4">
                    <a:moveTo>
                      <a:pt x="87" y="3"/>
                    </a:moveTo>
                    <a:cubicBezTo>
                      <a:pt x="74" y="13"/>
                      <a:pt x="62" y="24"/>
                      <a:pt x="48" y="24"/>
                    </a:cubicBezTo>
                    <a:cubicBezTo>
                      <a:pt x="34" y="24"/>
                      <a:pt x="8" y="4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8" name="Group 144"/>
            <p:cNvGrpSpPr>
              <a:grpSpLocks/>
            </p:cNvGrpSpPr>
            <p:nvPr/>
          </p:nvGrpSpPr>
          <p:grpSpPr bwMode="auto">
            <a:xfrm rot="-90049">
              <a:off x="4871705" y="2853734"/>
              <a:ext cx="68263" cy="282575"/>
              <a:chOff x="5157" y="2279"/>
              <a:chExt cx="591" cy="2151"/>
            </a:xfrm>
          </p:grpSpPr>
          <p:sp>
            <p:nvSpPr>
              <p:cNvPr id="97" name="Freeform 145"/>
              <p:cNvSpPr>
                <a:spLocks/>
              </p:cNvSpPr>
              <p:nvPr/>
            </p:nvSpPr>
            <p:spPr bwMode="auto">
              <a:xfrm rot="489019">
                <a:off x="5300" y="2279"/>
                <a:ext cx="300" cy="2149"/>
              </a:xfrm>
              <a:custGeom>
                <a:avLst/>
                <a:gdLst>
                  <a:gd name="T0" fmla="*/ 1 w 533"/>
                  <a:gd name="T1" fmla="*/ 0 h 3615"/>
                  <a:gd name="T2" fmla="*/ 1 w 533"/>
                  <a:gd name="T3" fmla="*/ 1 h 3615"/>
                  <a:gd name="T4" fmla="*/ 0 w 533"/>
                  <a:gd name="T5" fmla="*/ 1 h 3615"/>
                  <a:gd name="T6" fmla="*/ 1 w 533"/>
                  <a:gd name="T7" fmla="*/ 1 h 3615"/>
                  <a:gd name="T8" fmla="*/ 1 w 533"/>
                  <a:gd name="T9" fmla="*/ 1 h 3615"/>
                  <a:gd name="T10" fmla="*/ 1 w 533"/>
                  <a:gd name="T11" fmla="*/ 1 h 3615"/>
                  <a:gd name="T12" fmla="*/ 1 w 533"/>
                  <a:gd name="T13" fmla="*/ 1 h 3615"/>
                  <a:gd name="T14" fmla="*/ 1 w 533"/>
                  <a:gd name="T15" fmla="*/ 1 h 3615"/>
                  <a:gd name="T16" fmla="*/ 1 w 533"/>
                  <a:gd name="T17" fmla="*/ 1 h 3615"/>
                  <a:gd name="T18" fmla="*/ 1 w 533"/>
                  <a:gd name="T19" fmla="*/ 1 h 3615"/>
                  <a:gd name="T20" fmla="*/ 1 w 533"/>
                  <a:gd name="T21" fmla="*/ 1 h 3615"/>
                  <a:gd name="T22" fmla="*/ 1 w 533"/>
                  <a:gd name="T23" fmla="*/ 1 h 3615"/>
                  <a:gd name="T24" fmla="*/ 1 w 533"/>
                  <a:gd name="T25" fmla="*/ 0 h 36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3"/>
                  <a:gd name="T40" fmla="*/ 0 h 3615"/>
                  <a:gd name="T41" fmla="*/ 533 w 533"/>
                  <a:gd name="T42" fmla="*/ 3615 h 36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3" h="3615">
                    <a:moveTo>
                      <a:pt x="120" y="0"/>
                    </a:moveTo>
                    <a:lnTo>
                      <a:pt x="68" y="15"/>
                    </a:lnTo>
                    <a:lnTo>
                      <a:pt x="0" y="1447"/>
                    </a:lnTo>
                    <a:lnTo>
                      <a:pt x="53" y="1492"/>
                    </a:lnTo>
                    <a:lnTo>
                      <a:pt x="60" y="1545"/>
                    </a:lnTo>
                    <a:lnTo>
                      <a:pt x="15" y="3615"/>
                    </a:lnTo>
                    <a:lnTo>
                      <a:pt x="218" y="3607"/>
                    </a:lnTo>
                    <a:lnTo>
                      <a:pt x="366" y="1525"/>
                    </a:lnTo>
                    <a:lnTo>
                      <a:pt x="387" y="1480"/>
                    </a:lnTo>
                    <a:lnTo>
                      <a:pt x="438" y="1450"/>
                    </a:lnTo>
                    <a:lnTo>
                      <a:pt x="533" y="37"/>
                    </a:lnTo>
                    <a:lnTo>
                      <a:pt x="488" y="1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Oval 146"/>
              <p:cNvSpPr>
                <a:spLocks noChangeArrowheads="1"/>
              </p:cNvSpPr>
              <p:nvPr/>
            </p:nvSpPr>
            <p:spPr bwMode="auto">
              <a:xfrm rot="489019">
                <a:off x="5488" y="2707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99" name="Oval 147"/>
              <p:cNvSpPr>
                <a:spLocks noChangeArrowheads="1"/>
              </p:cNvSpPr>
              <p:nvPr/>
            </p:nvSpPr>
            <p:spPr bwMode="auto">
              <a:xfrm rot="489019">
                <a:off x="5433" y="2989"/>
                <a:ext cx="85" cy="8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grpSp>
            <p:nvGrpSpPr>
              <p:cNvPr id="100" name="Group 148"/>
              <p:cNvGrpSpPr>
                <a:grpSpLocks/>
              </p:cNvGrpSpPr>
              <p:nvPr/>
            </p:nvGrpSpPr>
            <p:grpSpPr bwMode="auto">
              <a:xfrm rot="489019">
                <a:off x="5504" y="2388"/>
                <a:ext cx="167" cy="172"/>
                <a:chOff x="1719" y="1911"/>
                <a:chExt cx="297" cy="288"/>
              </a:xfrm>
            </p:grpSpPr>
            <p:sp>
              <p:nvSpPr>
                <p:cNvPr id="106" name="Oval 149"/>
                <p:cNvSpPr>
                  <a:spLocks noChangeArrowheads="1"/>
                </p:cNvSpPr>
                <p:nvPr/>
              </p:nvSpPr>
              <p:spPr bwMode="auto">
                <a:xfrm>
                  <a:off x="1719" y="1911"/>
                  <a:ext cx="297" cy="28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07" name="Rectangle 150"/>
                <p:cNvSpPr>
                  <a:spLocks noChangeArrowheads="1"/>
                </p:cNvSpPr>
                <p:nvPr/>
              </p:nvSpPr>
              <p:spPr bwMode="auto">
                <a:xfrm rot="-1424788">
                  <a:off x="1849" y="1917"/>
                  <a:ext cx="32" cy="27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01" name="Freeform 151"/>
              <p:cNvSpPr>
                <a:spLocks/>
              </p:cNvSpPr>
              <p:nvPr/>
            </p:nvSpPr>
            <p:spPr bwMode="auto">
              <a:xfrm>
                <a:off x="5430" y="2331"/>
                <a:ext cx="318" cy="279"/>
              </a:xfrm>
              <a:custGeom>
                <a:avLst/>
                <a:gdLst>
                  <a:gd name="T0" fmla="*/ 45 w 318"/>
                  <a:gd name="T1" fmla="*/ 0 h 279"/>
                  <a:gd name="T2" fmla="*/ 318 w 318"/>
                  <a:gd name="T3" fmla="*/ 54 h 279"/>
                  <a:gd name="T4" fmla="*/ 270 w 318"/>
                  <a:gd name="T5" fmla="*/ 279 h 279"/>
                  <a:gd name="T6" fmla="*/ 0 w 318"/>
                  <a:gd name="T7" fmla="*/ 227 h 279"/>
                  <a:gd name="T8" fmla="*/ 45 w 318"/>
                  <a:gd name="T9" fmla="*/ 0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279"/>
                  <a:gd name="T17" fmla="*/ 318 w 318"/>
                  <a:gd name="T18" fmla="*/ 279 h 2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279">
                    <a:moveTo>
                      <a:pt x="45" y="0"/>
                    </a:moveTo>
                    <a:lnTo>
                      <a:pt x="318" y="54"/>
                    </a:lnTo>
                    <a:lnTo>
                      <a:pt x="270" y="279"/>
                    </a:lnTo>
                    <a:lnTo>
                      <a:pt x="0" y="2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2" name="Group 152"/>
              <p:cNvGrpSpPr>
                <a:grpSpLocks/>
              </p:cNvGrpSpPr>
              <p:nvPr/>
            </p:nvGrpSpPr>
            <p:grpSpPr bwMode="auto">
              <a:xfrm rot="489019">
                <a:off x="5157" y="4025"/>
                <a:ext cx="187" cy="405"/>
                <a:chOff x="3384" y="4223"/>
                <a:chExt cx="333" cy="682"/>
              </a:xfrm>
            </p:grpSpPr>
            <p:sp>
              <p:nvSpPr>
                <p:cNvPr id="103" name="Freeform 153"/>
                <p:cNvSpPr>
                  <a:spLocks/>
                </p:cNvSpPr>
                <p:nvPr/>
              </p:nvSpPr>
              <p:spPr bwMode="auto">
                <a:xfrm>
                  <a:off x="3384" y="4223"/>
                  <a:ext cx="333" cy="682"/>
                </a:xfrm>
                <a:custGeom>
                  <a:avLst/>
                  <a:gdLst>
                    <a:gd name="T0" fmla="*/ 162 w 333"/>
                    <a:gd name="T1" fmla="*/ 67 h 682"/>
                    <a:gd name="T2" fmla="*/ 300 w 333"/>
                    <a:gd name="T3" fmla="*/ 67 h 682"/>
                    <a:gd name="T4" fmla="*/ 303 w 333"/>
                    <a:gd name="T5" fmla="*/ 4 h 682"/>
                    <a:gd name="T6" fmla="*/ 333 w 333"/>
                    <a:gd name="T7" fmla="*/ 25 h 682"/>
                    <a:gd name="T8" fmla="*/ 291 w 333"/>
                    <a:gd name="T9" fmla="*/ 652 h 682"/>
                    <a:gd name="T10" fmla="*/ 246 w 333"/>
                    <a:gd name="T11" fmla="*/ 675 h 682"/>
                    <a:gd name="T12" fmla="*/ 44 w 333"/>
                    <a:gd name="T13" fmla="*/ 682 h 682"/>
                    <a:gd name="T14" fmla="*/ 0 w 333"/>
                    <a:gd name="T15" fmla="*/ 646 h 682"/>
                    <a:gd name="T16" fmla="*/ 18 w 333"/>
                    <a:gd name="T17" fmla="*/ 19 h 682"/>
                    <a:gd name="T18" fmla="*/ 59 w 333"/>
                    <a:gd name="T19" fmla="*/ 0 h 682"/>
                    <a:gd name="T20" fmla="*/ 59 w 333"/>
                    <a:gd name="T21" fmla="*/ 67 h 682"/>
                    <a:gd name="T22" fmla="*/ 174 w 333"/>
                    <a:gd name="T23" fmla="*/ 67 h 68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3"/>
                    <a:gd name="T37" fmla="*/ 0 h 682"/>
                    <a:gd name="T38" fmla="*/ 333 w 333"/>
                    <a:gd name="T39" fmla="*/ 682 h 68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3" h="682">
                      <a:moveTo>
                        <a:pt x="162" y="67"/>
                      </a:moveTo>
                      <a:lnTo>
                        <a:pt x="300" y="67"/>
                      </a:lnTo>
                      <a:lnTo>
                        <a:pt x="303" y="4"/>
                      </a:lnTo>
                      <a:lnTo>
                        <a:pt x="333" y="25"/>
                      </a:lnTo>
                      <a:lnTo>
                        <a:pt x="291" y="652"/>
                      </a:lnTo>
                      <a:lnTo>
                        <a:pt x="246" y="675"/>
                      </a:lnTo>
                      <a:lnTo>
                        <a:pt x="44" y="682"/>
                      </a:lnTo>
                      <a:lnTo>
                        <a:pt x="0" y="646"/>
                      </a:lnTo>
                      <a:lnTo>
                        <a:pt x="18" y="19"/>
                      </a:lnTo>
                      <a:lnTo>
                        <a:pt x="59" y="0"/>
                      </a:lnTo>
                      <a:lnTo>
                        <a:pt x="59" y="67"/>
                      </a:lnTo>
                      <a:lnTo>
                        <a:pt x="174" y="6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" name="Freeform 154"/>
                <p:cNvSpPr>
                  <a:spLocks/>
                </p:cNvSpPr>
                <p:nvPr/>
              </p:nvSpPr>
              <p:spPr bwMode="auto">
                <a:xfrm>
                  <a:off x="341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5" name="Freeform 155"/>
                <p:cNvSpPr>
                  <a:spLocks/>
                </p:cNvSpPr>
                <p:nvPr/>
              </p:nvSpPr>
              <p:spPr bwMode="auto">
                <a:xfrm rot="351454" flipH="1">
                  <a:off x="359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79" name="Freeform 156"/>
            <p:cNvSpPr>
              <a:spLocks/>
            </p:cNvSpPr>
            <p:nvPr/>
          </p:nvSpPr>
          <p:spPr bwMode="auto">
            <a:xfrm>
              <a:off x="7411705" y="3004547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147483647 w 4"/>
                <a:gd name="T3" fmla="*/ 2147483647 h 20"/>
                <a:gd name="T4" fmla="*/ 0 w 4"/>
                <a:gd name="T5" fmla="*/ 2147483647 h 20"/>
                <a:gd name="T6" fmla="*/ 0 60000 65536"/>
                <a:gd name="T7" fmla="*/ 0 60000 65536"/>
                <a:gd name="T8" fmla="*/ 0 60000 65536"/>
                <a:gd name="T9" fmla="*/ 0 w 4"/>
                <a:gd name="T10" fmla="*/ 0 h 20"/>
                <a:gd name="T11" fmla="*/ 4 w 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0">
                  <a:moveTo>
                    <a:pt x="0" y="0"/>
                  </a:moveTo>
                  <a:cubicBezTo>
                    <a:pt x="1" y="2"/>
                    <a:pt x="4" y="10"/>
                    <a:pt x="4" y="13"/>
                  </a:cubicBezTo>
                  <a:cubicBezTo>
                    <a:pt x="4" y="16"/>
                    <a:pt x="1" y="19"/>
                    <a:pt x="0" y="20"/>
                  </a:cubicBezTo>
                </a:path>
              </a:pathLst>
            </a:custGeom>
            <a:noFill/>
            <a:ln w="9525">
              <a:solidFill>
                <a:srgbClr val="00264C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Freeform 157"/>
            <p:cNvSpPr>
              <a:spLocks/>
            </p:cNvSpPr>
            <p:nvPr/>
          </p:nvSpPr>
          <p:spPr bwMode="auto">
            <a:xfrm>
              <a:off x="7425993" y="3060109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147483647 w 4"/>
                <a:gd name="T3" fmla="*/ 2147483647 h 20"/>
                <a:gd name="T4" fmla="*/ 0 w 4"/>
                <a:gd name="T5" fmla="*/ 2147483647 h 20"/>
                <a:gd name="T6" fmla="*/ 0 60000 65536"/>
                <a:gd name="T7" fmla="*/ 0 60000 65536"/>
                <a:gd name="T8" fmla="*/ 0 60000 65536"/>
                <a:gd name="T9" fmla="*/ 0 w 4"/>
                <a:gd name="T10" fmla="*/ 0 h 20"/>
                <a:gd name="T11" fmla="*/ 4 w 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0">
                  <a:moveTo>
                    <a:pt x="0" y="0"/>
                  </a:moveTo>
                  <a:cubicBezTo>
                    <a:pt x="1" y="2"/>
                    <a:pt x="4" y="10"/>
                    <a:pt x="4" y="13"/>
                  </a:cubicBezTo>
                  <a:cubicBezTo>
                    <a:pt x="4" y="16"/>
                    <a:pt x="1" y="19"/>
                    <a:pt x="0" y="20"/>
                  </a:cubicBezTo>
                </a:path>
              </a:pathLst>
            </a:custGeom>
            <a:noFill/>
            <a:ln w="9525">
              <a:solidFill>
                <a:srgbClr val="00264C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1" name="Freeform 158"/>
            <p:cNvSpPr>
              <a:spLocks/>
            </p:cNvSpPr>
            <p:nvPr/>
          </p:nvSpPr>
          <p:spPr bwMode="auto">
            <a:xfrm>
              <a:off x="7424405" y="3101384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147483647 w 4"/>
                <a:gd name="T3" fmla="*/ 2147483647 h 20"/>
                <a:gd name="T4" fmla="*/ 0 w 4"/>
                <a:gd name="T5" fmla="*/ 2147483647 h 20"/>
                <a:gd name="T6" fmla="*/ 0 60000 65536"/>
                <a:gd name="T7" fmla="*/ 0 60000 65536"/>
                <a:gd name="T8" fmla="*/ 0 60000 65536"/>
                <a:gd name="T9" fmla="*/ 0 w 4"/>
                <a:gd name="T10" fmla="*/ 0 h 20"/>
                <a:gd name="T11" fmla="*/ 4 w 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0">
                  <a:moveTo>
                    <a:pt x="0" y="0"/>
                  </a:moveTo>
                  <a:cubicBezTo>
                    <a:pt x="1" y="2"/>
                    <a:pt x="4" y="10"/>
                    <a:pt x="4" y="13"/>
                  </a:cubicBezTo>
                  <a:cubicBezTo>
                    <a:pt x="4" y="16"/>
                    <a:pt x="1" y="19"/>
                    <a:pt x="0" y="20"/>
                  </a:cubicBezTo>
                </a:path>
              </a:pathLst>
            </a:custGeom>
            <a:noFill/>
            <a:ln w="9525">
              <a:solidFill>
                <a:srgbClr val="00264C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159"/>
            <p:cNvSpPr>
              <a:spLocks/>
            </p:cNvSpPr>
            <p:nvPr/>
          </p:nvSpPr>
          <p:spPr bwMode="auto">
            <a:xfrm>
              <a:off x="7329155" y="2155234"/>
              <a:ext cx="750888" cy="717550"/>
            </a:xfrm>
            <a:custGeom>
              <a:avLst/>
              <a:gdLst>
                <a:gd name="T0" fmla="*/ 2147483647 w 1182"/>
                <a:gd name="T1" fmla="*/ 2147483647 h 1131"/>
                <a:gd name="T2" fmla="*/ 2147483647 w 1182"/>
                <a:gd name="T3" fmla="*/ 2147483647 h 1131"/>
                <a:gd name="T4" fmla="*/ 2147483647 w 1182"/>
                <a:gd name="T5" fmla="*/ 2147483647 h 1131"/>
                <a:gd name="T6" fmla="*/ 2147483647 w 1182"/>
                <a:gd name="T7" fmla="*/ 2147483647 h 1131"/>
                <a:gd name="T8" fmla="*/ 2147483647 w 1182"/>
                <a:gd name="T9" fmla="*/ 2147483647 h 1131"/>
                <a:gd name="T10" fmla="*/ 2147483647 w 1182"/>
                <a:gd name="T11" fmla="*/ 2147483647 h 1131"/>
                <a:gd name="T12" fmla="*/ 2147483647 w 1182"/>
                <a:gd name="T13" fmla="*/ 2147483647 h 1131"/>
                <a:gd name="T14" fmla="*/ 2147483647 w 1182"/>
                <a:gd name="T15" fmla="*/ 2147483647 h 1131"/>
                <a:gd name="T16" fmla="*/ 2147483647 w 1182"/>
                <a:gd name="T17" fmla="*/ 2147483647 h 1131"/>
                <a:gd name="T18" fmla="*/ 2147483647 w 1182"/>
                <a:gd name="T19" fmla="*/ 2147483647 h 1131"/>
                <a:gd name="T20" fmla="*/ 2147483647 w 1182"/>
                <a:gd name="T21" fmla="*/ 2147483647 h 1131"/>
                <a:gd name="T22" fmla="*/ 2147483647 w 1182"/>
                <a:gd name="T23" fmla="*/ 2147483647 h 1131"/>
                <a:gd name="T24" fmla="*/ 2147483647 w 1182"/>
                <a:gd name="T25" fmla="*/ 2147483647 h 1131"/>
                <a:gd name="T26" fmla="*/ 2147483647 w 1182"/>
                <a:gd name="T27" fmla="*/ 2147483647 h 1131"/>
                <a:gd name="T28" fmla="*/ 2147483647 w 1182"/>
                <a:gd name="T29" fmla="*/ 2147483647 h 1131"/>
                <a:gd name="T30" fmla="*/ 2147483647 w 1182"/>
                <a:gd name="T31" fmla="*/ 2147483647 h 1131"/>
                <a:gd name="T32" fmla="*/ 2147483647 w 1182"/>
                <a:gd name="T33" fmla="*/ 2147483647 h 1131"/>
                <a:gd name="T34" fmla="*/ 2147483647 w 1182"/>
                <a:gd name="T35" fmla="*/ 2147483647 h 1131"/>
                <a:gd name="T36" fmla="*/ 2147483647 w 1182"/>
                <a:gd name="T37" fmla="*/ 2147483647 h 1131"/>
                <a:gd name="T38" fmla="*/ 2147483647 w 1182"/>
                <a:gd name="T39" fmla="*/ 2147483647 h 1131"/>
                <a:gd name="T40" fmla="*/ 2147483647 w 1182"/>
                <a:gd name="T41" fmla="*/ 2147483647 h 1131"/>
                <a:gd name="T42" fmla="*/ 2147483647 w 1182"/>
                <a:gd name="T43" fmla="*/ 2147483647 h 1131"/>
                <a:gd name="T44" fmla="*/ 2147483647 w 1182"/>
                <a:gd name="T45" fmla="*/ 2147483647 h 1131"/>
                <a:gd name="T46" fmla="*/ 2147483647 w 1182"/>
                <a:gd name="T47" fmla="*/ 2147483647 h 1131"/>
                <a:gd name="T48" fmla="*/ 2147483647 w 1182"/>
                <a:gd name="T49" fmla="*/ 2147483647 h 1131"/>
                <a:gd name="T50" fmla="*/ 2147483647 w 1182"/>
                <a:gd name="T51" fmla="*/ 2147483647 h 1131"/>
                <a:gd name="T52" fmla="*/ 2147483647 w 1182"/>
                <a:gd name="T53" fmla="*/ 2147483647 h 1131"/>
                <a:gd name="T54" fmla="*/ 2147483647 w 1182"/>
                <a:gd name="T55" fmla="*/ 2147483647 h 1131"/>
                <a:gd name="T56" fmla="*/ 2147483647 w 1182"/>
                <a:gd name="T57" fmla="*/ 2147483647 h 1131"/>
                <a:gd name="T58" fmla="*/ 2147483647 w 1182"/>
                <a:gd name="T59" fmla="*/ 2147483647 h 1131"/>
                <a:gd name="T60" fmla="*/ 2147483647 w 1182"/>
                <a:gd name="T61" fmla="*/ 2147483647 h 1131"/>
                <a:gd name="T62" fmla="*/ 2147483647 w 1182"/>
                <a:gd name="T63" fmla="*/ 2147483647 h 1131"/>
                <a:gd name="T64" fmla="*/ 2147483647 w 1182"/>
                <a:gd name="T65" fmla="*/ 2147483647 h 1131"/>
                <a:gd name="T66" fmla="*/ 2147483647 w 1182"/>
                <a:gd name="T67" fmla="*/ 2147483647 h 1131"/>
                <a:gd name="T68" fmla="*/ 2147483647 w 1182"/>
                <a:gd name="T69" fmla="*/ 2147483647 h 1131"/>
                <a:gd name="T70" fmla="*/ 2147483647 w 1182"/>
                <a:gd name="T71" fmla="*/ 2147483647 h 1131"/>
                <a:gd name="T72" fmla="*/ 2147483647 w 1182"/>
                <a:gd name="T73" fmla="*/ 2147483647 h 1131"/>
                <a:gd name="T74" fmla="*/ 2147483647 w 1182"/>
                <a:gd name="T75" fmla="*/ 2147483647 h 1131"/>
                <a:gd name="T76" fmla="*/ 2147483647 w 1182"/>
                <a:gd name="T77" fmla="*/ 2147483647 h 1131"/>
                <a:gd name="T78" fmla="*/ 2147483647 w 1182"/>
                <a:gd name="T79" fmla="*/ 2147483647 h 1131"/>
                <a:gd name="T80" fmla="*/ 2147483647 w 1182"/>
                <a:gd name="T81" fmla="*/ 2147483647 h 1131"/>
                <a:gd name="T82" fmla="*/ 2147483647 w 1182"/>
                <a:gd name="T83" fmla="*/ 2147483647 h 1131"/>
                <a:gd name="T84" fmla="*/ 2147483647 w 1182"/>
                <a:gd name="T85" fmla="*/ 2147483647 h 1131"/>
                <a:gd name="T86" fmla="*/ 2147483647 w 1182"/>
                <a:gd name="T87" fmla="*/ 2147483647 h 1131"/>
                <a:gd name="T88" fmla="*/ 2147483647 w 1182"/>
                <a:gd name="T89" fmla="*/ 2147483647 h 1131"/>
                <a:gd name="T90" fmla="*/ 2147483647 w 1182"/>
                <a:gd name="T91" fmla="*/ 2147483647 h 1131"/>
                <a:gd name="T92" fmla="*/ 2147483647 w 1182"/>
                <a:gd name="T93" fmla="*/ 2147483647 h 1131"/>
                <a:gd name="T94" fmla="*/ 2147483647 w 1182"/>
                <a:gd name="T95" fmla="*/ 2147483647 h 1131"/>
                <a:gd name="T96" fmla="*/ 2147483647 w 1182"/>
                <a:gd name="T97" fmla="*/ 2147483647 h 1131"/>
                <a:gd name="T98" fmla="*/ 2147483647 w 1182"/>
                <a:gd name="T99" fmla="*/ 2147483647 h 1131"/>
                <a:gd name="T100" fmla="*/ 0 w 1182"/>
                <a:gd name="T101" fmla="*/ 2147483647 h 1131"/>
                <a:gd name="T102" fmla="*/ 2147483647 w 1182"/>
                <a:gd name="T103" fmla="*/ 2147483647 h 1131"/>
                <a:gd name="T104" fmla="*/ 2147483647 w 1182"/>
                <a:gd name="T105" fmla="*/ 0 h 1131"/>
                <a:gd name="T106" fmla="*/ 2147483647 w 1182"/>
                <a:gd name="T107" fmla="*/ 2147483647 h 1131"/>
                <a:gd name="T108" fmla="*/ 2147483647 w 1182"/>
                <a:gd name="T109" fmla="*/ 2147483647 h 1131"/>
                <a:gd name="T110" fmla="*/ 2147483647 w 1182"/>
                <a:gd name="T111" fmla="*/ 2147483647 h 1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82"/>
                <a:gd name="T169" fmla="*/ 0 h 1131"/>
                <a:gd name="T170" fmla="*/ 1182 w 1182"/>
                <a:gd name="T171" fmla="*/ 1131 h 1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82" h="1131">
                  <a:moveTo>
                    <a:pt x="422" y="55"/>
                  </a:moveTo>
                  <a:lnTo>
                    <a:pt x="546" y="42"/>
                  </a:lnTo>
                  <a:lnTo>
                    <a:pt x="663" y="15"/>
                  </a:lnTo>
                  <a:lnTo>
                    <a:pt x="795" y="24"/>
                  </a:lnTo>
                  <a:lnTo>
                    <a:pt x="906" y="54"/>
                  </a:lnTo>
                  <a:lnTo>
                    <a:pt x="1008" y="114"/>
                  </a:lnTo>
                  <a:lnTo>
                    <a:pt x="1080" y="192"/>
                  </a:lnTo>
                  <a:lnTo>
                    <a:pt x="1131" y="279"/>
                  </a:lnTo>
                  <a:lnTo>
                    <a:pt x="1158" y="390"/>
                  </a:lnTo>
                  <a:lnTo>
                    <a:pt x="1173" y="453"/>
                  </a:lnTo>
                  <a:lnTo>
                    <a:pt x="1182" y="534"/>
                  </a:lnTo>
                  <a:lnTo>
                    <a:pt x="1179" y="696"/>
                  </a:lnTo>
                  <a:lnTo>
                    <a:pt x="1140" y="801"/>
                  </a:lnTo>
                  <a:lnTo>
                    <a:pt x="1077" y="894"/>
                  </a:lnTo>
                  <a:lnTo>
                    <a:pt x="1014" y="1002"/>
                  </a:lnTo>
                  <a:lnTo>
                    <a:pt x="954" y="1080"/>
                  </a:lnTo>
                  <a:lnTo>
                    <a:pt x="903" y="1131"/>
                  </a:lnTo>
                  <a:lnTo>
                    <a:pt x="852" y="1128"/>
                  </a:lnTo>
                  <a:lnTo>
                    <a:pt x="795" y="1077"/>
                  </a:lnTo>
                  <a:lnTo>
                    <a:pt x="729" y="1002"/>
                  </a:lnTo>
                  <a:lnTo>
                    <a:pt x="708" y="936"/>
                  </a:lnTo>
                  <a:lnTo>
                    <a:pt x="723" y="924"/>
                  </a:lnTo>
                  <a:lnTo>
                    <a:pt x="726" y="879"/>
                  </a:lnTo>
                  <a:lnTo>
                    <a:pt x="825" y="840"/>
                  </a:lnTo>
                  <a:lnTo>
                    <a:pt x="864" y="780"/>
                  </a:lnTo>
                  <a:lnTo>
                    <a:pt x="855" y="618"/>
                  </a:lnTo>
                  <a:lnTo>
                    <a:pt x="807" y="573"/>
                  </a:lnTo>
                  <a:lnTo>
                    <a:pt x="753" y="558"/>
                  </a:lnTo>
                  <a:lnTo>
                    <a:pt x="672" y="597"/>
                  </a:lnTo>
                  <a:lnTo>
                    <a:pt x="639" y="651"/>
                  </a:lnTo>
                  <a:lnTo>
                    <a:pt x="645" y="720"/>
                  </a:lnTo>
                  <a:lnTo>
                    <a:pt x="648" y="762"/>
                  </a:lnTo>
                  <a:lnTo>
                    <a:pt x="594" y="762"/>
                  </a:lnTo>
                  <a:lnTo>
                    <a:pt x="591" y="666"/>
                  </a:lnTo>
                  <a:lnTo>
                    <a:pt x="576" y="591"/>
                  </a:lnTo>
                  <a:lnTo>
                    <a:pt x="543" y="558"/>
                  </a:lnTo>
                  <a:lnTo>
                    <a:pt x="618" y="531"/>
                  </a:lnTo>
                  <a:lnTo>
                    <a:pt x="522" y="546"/>
                  </a:lnTo>
                  <a:lnTo>
                    <a:pt x="468" y="522"/>
                  </a:lnTo>
                  <a:lnTo>
                    <a:pt x="420" y="486"/>
                  </a:lnTo>
                  <a:lnTo>
                    <a:pt x="375" y="426"/>
                  </a:lnTo>
                  <a:lnTo>
                    <a:pt x="345" y="348"/>
                  </a:lnTo>
                  <a:lnTo>
                    <a:pt x="303" y="297"/>
                  </a:lnTo>
                  <a:lnTo>
                    <a:pt x="267" y="276"/>
                  </a:lnTo>
                  <a:lnTo>
                    <a:pt x="195" y="285"/>
                  </a:lnTo>
                  <a:lnTo>
                    <a:pt x="129" y="303"/>
                  </a:lnTo>
                  <a:lnTo>
                    <a:pt x="69" y="285"/>
                  </a:lnTo>
                  <a:lnTo>
                    <a:pt x="48" y="234"/>
                  </a:lnTo>
                  <a:lnTo>
                    <a:pt x="9" y="180"/>
                  </a:lnTo>
                  <a:lnTo>
                    <a:pt x="3" y="141"/>
                  </a:lnTo>
                  <a:lnTo>
                    <a:pt x="0" y="87"/>
                  </a:lnTo>
                  <a:lnTo>
                    <a:pt x="33" y="24"/>
                  </a:lnTo>
                  <a:lnTo>
                    <a:pt x="54" y="0"/>
                  </a:lnTo>
                  <a:lnTo>
                    <a:pt x="159" y="40"/>
                  </a:lnTo>
                  <a:lnTo>
                    <a:pt x="249" y="48"/>
                  </a:lnTo>
                  <a:lnTo>
                    <a:pt x="332" y="63"/>
                  </a:lnTo>
                </a:path>
              </a:pathLst>
            </a:custGeom>
            <a:gradFill rotWithShape="1">
              <a:gsLst>
                <a:gs pos="0">
                  <a:srgbClr val="555555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3" name="Group 160"/>
            <p:cNvGrpSpPr>
              <a:grpSpLocks/>
            </p:cNvGrpSpPr>
            <p:nvPr/>
          </p:nvGrpSpPr>
          <p:grpSpPr bwMode="auto">
            <a:xfrm rot="-90049">
              <a:off x="4871705" y="2853734"/>
              <a:ext cx="68263" cy="282575"/>
              <a:chOff x="5157" y="2279"/>
              <a:chExt cx="591" cy="2151"/>
            </a:xfrm>
          </p:grpSpPr>
          <p:sp>
            <p:nvSpPr>
              <p:cNvPr id="86" name="Freeform 161"/>
              <p:cNvSpPr>
                <a:spLocks/>
              </p:cNvSpPr>
              <p:nvPr/>
            </p:nvSpPr>
            <p:spPr bwMode="auto">
              <a:xfrm rot="489019">
                <a:off x="5300" y="2279"/>
                <a:ext cx="300" cy="2149"/>
              </a:xfrm>
              <a:custGeom>
                <a:avLst/>
                <a:gdLst>
                  <a:gd name="T0" fmla="*/ 1 w 533"/>
                  <a:gd name="T1" fmla="*/ 0 h 3615"/>
                  <a:gd name="T2" fmla="*/ 1 w 533"/>
                  <a:gd name="T3" fmla="*/ 1 h 3615"/>
                  <a:gd name="T4" fmla="*/ 0 w 533"/>
                  <a:gd name="T5" fmla="*/ 1 h 3615"/>
                  <a:gd name="T6" fmla="*/ 1 w 533"/>
                  <a:gd name="T7" fmla="*/ 1 h 3615"/>
                  <a:gd name="T8" fmla="*/ 1 w 533"/>
                  <a:gd name="T9" fmla="*/ 1 h 3615"/>
                  <a:gd name="T10" fmla="*/ 1 w 533"/>
                  <a:gd name="T11" fmla="*/ 1 h 3615"/>
                  <a:gd name="T12" fmla="*/ 1 w 533"/>
                  <a:gd name="T13" fmla="*/ 1 h 3615"/>
                  <a:gd name="T14" fmla="*/ 1 w 533"/>
                  <a:gd name="T15" fmla="*/ 1 h 3615"/>
                  <a:gd name="T16" fmla="*/ 1 w 533"/>
                  <a:gd name="T17" fmla="*/ 1 h 3615"/>
                  <a:gd name="T18" fmla="*/ 1 w 533"/>
                  <a:gd name="T19" fmla="*/ 1 h 3615"/>
                  <a:gd name="T20" fmla="*/ 1 w 533"/>
                  <a:gd name="T21" fmla="*/ 1 h 3615"/>
                  <a:gd name="T22" fmla="*/ 1 w 533"/>
                  <a:gd name="T23" fmla="*/ 1 h 3615"/>
                  <a:gd name="T24" fmla="*/ 1 w 533"/>
                  <a:gd name="T25" fmla="*/ 0 h 36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3"/>
                  <a:gd name="T40" fmla="*/ 0 h 3615"/>
                  <a:gd name="T41" fmla="*/ 533 w 533"/>
                  <a:gd name="T42" fmla="*/ 3615 h 36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3" h="3615">
                    <a:moveTo>
                      <a:pt x="120" y="0"/>
                    </a:moveTo>
                    <a:lnTo>
                      <a:pt x="68" y="15"/>
                    </a:lnTo>
                    <a:lnTo>
                      <a:pt x="0" y="1447"/>
                    </a:lnTo>
                    <a:lnTo>
                      <a:pt x="53" y="1492"/>
                    </a:lnTo>
                    <a:lnTo>
                      <a:pt x="60" y="1545"/>
                    </a:lnTo>
                    <a:lnTo>
                      <a:pt x="15" y="3615"/>
                    </a:lnTo>
                    <a:lnTo>
                      <a:pt x="218" y="3607"/>
                    </a:lnTo>
                    <a:lnTo>
                      <a:pt x="366" y="1525"/>
                    </a:lnTo>
                    <a:lnTo>
                      <a:pt x="387" y="1480"/>
                    </a:lnTo>
                    <a:lnTo>
                      <a:pt x="438" y="1450"/>
                    </a:lnTo>
                    <a:lnTo>
                      <a:pt x="533" y="37"/>
                    </a:lnTo>
                    <a:lnTo>
                      <a:pt x="488" y="1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" name="Oval 162"/>
              <p:cNvSpPr>
                <a:spLocks noChangeArrowheads="1"/>
              </p:cNvSpPr>
              <p:nvPr/>
            </p:nvSpPr>
            <p:spPr bwMode="auto">
              <a:xfrm rot="489019">
                <a:off x="5488" y="2707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sp>
            <p:nvSpPr>
              <p:cNvPr id="88" name="Oval 163"/>
              <p:cNvSpPr>
                <a:spLocks noChangeArrowheads="1"/>
              </p:cNvSpPr>
              <p:nvPr/>
            </p:nvSpPr>
            <p:spPr bwMode="auto">
              <a:xfrm rot="489019">
                <a:off x="5433" y="2989"/>
                <a:ext cx="85" cy="8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ko-KR" altLang="en-US">
                  <a:ea typeface="굴림" pitchFamily="34" charset="-127"/>
                </a:endParaRPr>
              </a:p>
            </p:txBody>
          </p:sp>
          <p:grpSp>
            <p:nvGrpSpPr>
              <p:cNvPr id="89" name="Group 164"/>
              <p:cNvGrpSpPr>
                <a:grpSpLocks/>
              </p:cNvGrpSpPr>
              <p:nvPr/>
            </p:nvGrpSpPr>
            <p:grpSpPr bwMode="auto">
              <a:xfrm rot="489019">
                <a:off x="5504" y="2388"/>
                <a:ext cx="167" cy="172"/>
                <a:chOff x="1719" y="1911"/>
                <a:chExt cx="297" cy="288"/>
              </a:xfrm>
            </p:grpSpPr>
            <p:sp>
              <p:nvSpPr>
                <p:cNvPr id="95" name="Oval 165"/>
                <p:cNvSpPr>
                  <a:spLocks noChangeArrowheads="1"/>
                </p:cNvSpPr>
                <p:nvPr/>
              </p:nvSpPr>
              <p:spPr bwMode="auto">
                <a:xfrm>
                  <a:off x="1719" y="1911"/>
                  <a:ext cx="297" cy="28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96" name="Rectangle 166"/>
                <p:cNvSpPr>
                  <a:spLocks noChangeArrowheads="1"/>
                </p:cNvSpPr>
                <p:nvPr/>
              </p:nvSpPr>
              <p:spPr bwMode="auto">
                <a:xfrm rot="-1424788">
                  <a:off x="1849" y="1917"/>
                  <a:ext cx="32" cy="27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90" name="Freeform 167"/>
              <p:cNvSpPr>
                <a:spLocks/>
              </p:cNvSpPr>
              <p:nvPr/>
            </p:nvSpPr>
            <p:spPr bwMode="auto">
              <a:xfrm>
                <a:off x="5430" y="2331"/>
                <a:ext cx="318" cy="279"/>
              </a:xfrm>
              <a:custGeom>
                <a:avLst/>
                <a:gdLst>
                  <a:gd name="T0" fmla="*/ 45 w 318"/>
                  <a:gd name="T1" fmla="*/ 0 h 279"/>
                  <a:gd name="T2" fmla="*/ 318 w 318"/>
                  <a:gd name="T3" fmla="*/ 54 h 279"/>
                  <a:gd name="T4" fmla="*/ 270 w 318"/>
                  <a:gd name="T5" fmla="*/ 279 h 279"/>
                  <a:gd name="T6" fmla="*/ 0 w 318"/>
                  <a:gd name="T7" fmla="*/ 227 h 279"/>
                  <a:gd name="T8" fmla="*/ 45 w 318"/>
                  <a:gd name="T9" fmla="*/ 0 h 2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8"/>
                  <a:gd name="T16" fmla="*/ 0 h 279"/>
                  <a:gd name="T17" fmla="*/ 318 w 318"/>
                  <a:gd name="T18" fmla="*/ 279 h 2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8" h="279">
                    <a:moveTo>
                      <a:pt x="45" y="0"/>
                    </a:moveTo>
                    <a:lnTo>
                      <a:pt x="318" y="54"/>
                    </a:lnTo>
                    <a:lnTo>
                      <a:pt x="270" y="279"/>
                    </a:lnTo>
                    <a:lnTo>
                      <a:pt x="0" y="227"/>
                    </a:lnTo>
                    <a:lnTo>
                      <a:pt x="4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91" name="Group 168"/>
              <p:cNvGrpSpPr>
                <a:grpSpLocks/>
              </p:cNvGrpSpPr>
              <p:nvPr/>
            </p:nvGrpSpPr>
            <p:grpSpPr bwMode="auto">
              <a:xfrm rot="489019">
                <a:off x="5157" y="4025"/>
                <a:ext cx="187" cy="405"/>
                <a:chOff x="3384" y="4223"/>
                <a:chExt cx="333" cy="682"/>
              </a:xfrm>
            </p:grpSpPr>
            <p:sp>
              <p:nvSpPr>
                <p:cNvPr id="92" name="Freeform 169"/>
                <p:cNvSpPr>
                  <a:spLocks/>
                </p:cNvSpPr>
                <p:nvPr/>
              </p:nvSpPr>
              <p:spPr bwMode="auto">
                <a:xfrm>
                  <a:off x="3384" y="4223"/>
                  <a:ext cx="333" cy="682"/>
                </a:xfrm>
                <a:custGeom>
                  <a:avLst/>
                  <a:gdLst>
                    <a:gd name="T0" fmla="*/ 162 w 333"/>
                    <a:gd name="T1" fmla="*/ 67 h 682"/>
                    <a:gd name="T2" fmla="*/ 300 w 333"/>
                    <a:gd name="T3" fmla="*/ 67 h 682"/>
                    <a:gd name="T4" fmla="*/ 303 w 333"/>
                    <a:gd name="T5" fmla="*/ 4 h 682"/>
                    <a:gd name="T6" fmla="*/ 333 w 333"/>
                    <a:gd name="T7" fmla="*/ 25 h 682"/>
                    <a:gd name="T8" fmla="*/ 291 w 333"/>
                    <a:gd name="T9" fmla="*/ 652 h 682"/>
                    <a:gd name="T10" fmla="*/ 246 w 333"/>
                    <a:gd name="T11" fmla="*/ 675 h 682"/>
                    <a:gd name="T12" fmla="*/ 44 w 333"/>
                    <a:gd name="T13" fmla="*/ 682 h 682"/>
                    <a:gd name="T14" fmla="*/ 0 w 333"/>
                    <a:gd name="T15" fmla="*/ 646 h 682"/>
                    <a:gd name="T16" fmla="*/ 18 w 333"/>
                    <a:gd name="T17" fmla="*/ 19 h 682"/>
                    <a:gd name="T18" fmla="*/ 59 w 333"/>
                    <a:gd name="T19" fmla="*/ 0 h 682"/>
                    <a:gd name="T20" fmla="*/ 59 w 333"/>
                    <a:gd name="T21" fmla="*/ 67 h 682"/>
                    <a:gd name="T22" fmla="*/ 174 w 333"/>
                    <a:gd name="T23" fmla="*/ 67 h 68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3"/>
                    <a:gd name="T37" fmla="*/ 0 h 682"/>
                    <a:gd name="T38" fmla="*/ 333 w 333"/>
                    <a:gd name="T39" fmla="*/ 682 h 68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3" h="682">
                      <a:moveTo>
                        <a:pt x="162" y="67"/>
                      </a:moveTo>
                      <a:lnTo>
                        <a:pt x="300" y="67"/>
                      </a:lnTo>
                      <a:lnTo>
                        <a:pt x="303" y="4"/>
                      </a:lnTo>
                      <a:lnTo>
                        <a:pt x="333" y="25"/>
                      </a:lnTo>
                      <a:lnTo>
                        <a:pt x="291" y="652"/>
                      </a:lnTo>
                      <a:lnTo>
                        <a:pt x="246" y="675"/>
                      </a:lnTo>
                      <a:lnTo>
                        <a:pt x="44" y="682"/>
                      </a:lnTo>
                      <a:lnTo>
                        <a:pt x="0" y="646"/>
                      </a:lnTo>
                      <a:lnTo>
                        <a:pt x="18" y="19"/>
                      </a:lnTo>
                      <a:lnTo>
                        <a:pt x="59" y="0"/>
                      </a:lnTo>
                      <a:lnTo>
                        <a:pt x="59" y="67"/>
                      </a:lnTo>
                      <a:lnTo>
                        <a:pt x="174" y="67"/>
                      </a:ln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" name="Freeform 170"/>
                <p:cNvSpPr>
                  <a:spLocks/>
                </p:cNvSpPr>
                <p:nvPr/>
              </p:nvSpPr>
              <p:spPr bwMode="auto">
                <a:xfrm>
                  <a:off x="341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" name="Freeform 171"/>
                <p:cNvSpPr>
                  <a:spLocks/>
                </p:cNvSpPr>
                <p:nvPr/>
              </p:nvSpPr>
              <p:spPr bwMode="auto">
                <a:xfrm rot="351454" flipH="1">
                  <a:off x="3597" y="4338"/>
                  <a:ext cx="63" cy="516"/>
                </a:xfrm>
                <a:custGeom>
                  <a:avLst/>
                  <a:gdLst>
                    <a:gd name="T0" fmla="*/ 63 w 63"/>
                    <a:gd name="T1" fmla="*/ 0 h 516"/>
                    <a:gd name="T2" fmla="*/ 36 w 63"/>
                    <a:gd name="T3" fmla="*/ 516 h 516"/>
                    <a:gd name="T4" fmla="*/ 15 w 63"/>
                    <a:gd name="T5" fmla="*/ 516 h 516"/>
                    <a:gd name="T6" fmla="*/ 0 w 63"/>
                    <a:gd name="T7" fmla="*/ 489 h 516"/>
                    <a:gd name="T8" fmla="*/ 18 w 63"/>
                    <a:gd name="T9" fmla="*/ 0 h 516"/>
                    <a:gd name="T10" fmla="*/ 63 w 63"/>
                    <a:gd name="T11" fmla="*/ 0 h 5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3"/>
                    <a:gd name="T19" fmla="*/ 0 h 516"/>
                    <a:gd name="T20" fmla="*/ 63 w 63"/>
                    <a:gd name="T21" fmla="*/ 516 h 5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3" h="516">
                      <a:moveTo>
                        <a:pt x="63" y="0"/>
                      </a:moveTo>
                      <a:lnTo>
                        <a:pt x="36" y="516"/>
                      </a:lnTo>
                      <a:lnTo>
                        <a:pt x="15" y="516"/>
                      </a:lnTo>
                      <a:lnTo>
                        <a:pt x="0" y="489"/>
                      </a:lnTo>
                      <a:lnTo>
                        <a:pt x="18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84" name="Freeform 175"/>
            <p:cNvSpPr>
              <a:spLocks/>
            </p:cNvSpPr>
            <p:nvPr/>
          </p:nvSpPr>
          <p:spPr bwMode="auto">
            <a:xfrm>
              <a:off x="7776830" y="3161709"/>
              <a:ext cx="749300" cy="958850"/>
            </a:xfrm>
            <a:custGeom>
              <a:avLst/>
              <a:gdLst>
                <a:gd name="T0" fmla="*/ 0 w 1180"/>
                <a:gd name="T1" fmla="*/ 0 h 1510"/>
                <a:gd name="T2" fmla="*/ 0 w 1180"/>
                <a:gd name="T3" fmla="*/ 0 h 1510"/>
                <a:gd name="T4" fmla="*/ 0 w 1180"/>
                <a:gd name="T5" fmla="*/ 0 h 1510"/>
                <a:gd name="T6" fmla="*/ 0 w 1180"/>
                <a:gd name="T7" fmla="*/ 0 h 1510"/>
                <a:gd name="T8" fmla="*/ 0 w 1180"/>
                <a:gd name="T9" fmla="*/ 0 h 1510"/>
                <a:gd name="T10" fmla="*/ 0 w 1180"/>
                <a:gd name="T11" fmla="*/ 0 h 1510"/>
                <a:gd name="T12" fmla="*/ 0 w 1180"/>
                <a:gd name="T13" fmla="*/ 0 h 1510"/>
                <a:gd name="T14" fmla="*/ 0 w 1180"/>
                <a:gd name="T15" fmla="*/ 0 h 1510"/>
                <a:gd name="T16" fmla="*/ 0 w 1180"/>
                <a:gd name="T17" fmla="*/ 0 h 1510"/>
                <a:gd name="T18" fmla="*/ 0 w 1180"/>
                <a:gd name="T19" fmla="*/ 0 h 1510"/>
                <a:gd name="T20" fmla="*/ 0 w 1180"/>
                <a:gd name="T21" fmla="*/ 0 h 1510"/>
                <a:gd name="T22" fmla="*/ 0 w 1180"/>
                <a:gd name="T23" fmla="*/ 0 h 1510"/>
                <a:gd name="T24" fmla="*/ 0 w 1180"/>
                <a:gd name="T25" fmla="*/ 0 h 1510"/>
                <a:gd name="T26" fmla="*/ 0 w 1180"/>
                <a:gd name="T27" fmla="*/ 0 h 1510"/>
                <a:gd name="T28" fmla="*/ 0 w 1180"/>
                <a:gd name="T29" fmla="*/ 0 h 1510"/>
                <a:gd name="T30" fmla="*/ 0 w 1180"/>
                <a:gd name="T31" fmla="*/ 0 h 1510"/>
                <a:gd name="T32" fmla="*/ 0 w 1180"/>
                <a:gd name="T33" fmla="*/ 0 h 15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0"/>
                <a:gd name="T52" fmla="*/ 0 h 1510"/>
                <a:gd name="T53" fmla="*/ 1180 w 1180"/>
                <a:gd name="T54" fmla="*/ 1510 h 15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0" h="1510">
                  <a:moveTo>
                    <a:pt x="0" y="150"/>
                  </a:moveTo>
                  <a:lnTo>
                    <a:pt x="0" y="1100"/>
                  </a:lnTo>
                  <a:lnTo>
                    <a:pt x="260" y="1360"/>
                  </a:lnTo>
                  <a:lnTo>
                    <a:pt x="450" y="1440"/>
                  </a:lnTo>
                  <a:lnTo>
                    <a:pt x="660" y="1510"/>
                  </a:lnTo>
                  <a:lnTo>
                    <a:pt x="764" y="1230"/>
                  </a:lnTo>
                  <a:lnTo>
                    <a:pt x="802" y="1050"/>
                  </a:lnTo>
                  <a:lnTo>
                    <a:pt x="821" y="1020"/>
                  </a:lnTo>
                  <a:lnTo>
                    <a:pt x="872" y="845"/>
                  </a:lnTo>
                  <a:lnTo>
                    <a:pt x="980" y="630"/>
                  </a:lnTo>
                  <a:lnTo>
                    <a:pt x="1120" y="470"/>
                  </a:lnTo>
                  <a:lnTo>
                    <a:pt x="1180" y="260"/>
                  </a:lnTo>
                  <a:lnTo>
                    <a:pt x="1120" y="0"/>
                  </a:lnTo>
                  <a:lnTo>
                    <a:pt x="777" y="35"/>
                  </a:lnTo>
                  <a:cubicBezTo>
                    <a:pt x="685" y="23"/>
                    <a:pt x="548" y="25"/>
                    <a:pt x="453" y="60"/>
                  </a:cubicBezTo>
                  <a:lnTo>
                    <a:pt x="250" y="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자유형 54"/>
            <p:cNvSpPr>
              <a:spLocks noChangeArrowheads="1"/>
            </p:cNvSpPr>
            <p:nvPr/>
          </p:nvSpPr>
          <p:spPr bwMode="auto">
            <a:xfrm>
              <a:off x="6597318" y="3034709"/>
              <a:ext cx="995362" cy="758825"/>
            </a:xfrm>
            <a:custGeom>
              <a:avLst/>
              <a:gdLst>
                <a:gd name="T0" fmla="*/ 943372 w 995083"/>
                <a:gd name="T1" fmla="*/ 107623 h 757518"/>
                <a:gd name="T2" fmla="*/ 988727 w 995083"/>
                <a:gd name="T3" fmla="*/ 502773 h 757518"/>
                <a:gd name="T4" fmla="*/ 943372 w 995083"/>
                <a:gd name="T5" fmla="*/ 811187 h 757518"/>
                <a:gd name="T6" fmla="*/ 607753 w 995083"/>
                <a:gd name="T7" fmla="*/ 483499 h 757518"/>
                <a:gd name="T8" fmla="*/ 417264 w 995083"/>
                <a:gd name="T9" fmla="*/ 387122 h 757518"/>
                <a:gd name="T10" fmla="*/ 208624 w 995083"/>
                <a:gd name="T11" fmla="*/ 319658 h 757518"/>
                <a:gd name="T12" fmla="*/ 0 w 995083"/>
                <a:gd name="T13" fmla="*/ 358208 h 757518"/>
                <a:gd name="T14" fmla="*/ 208624 w 995083"/>
                <a:gd name="T15" fmla="*/ 204002 h 757518"/>
                <a:gd name="T16" fmla="*/ 335624 w 995083"/>
                <a:gd name="T17" fmla="*/ 146175 h 757518"/>
                <a:gd name="T18" fmla="*/ 507969 w 995083"/>
                <a:gd name="T19" fmla="*/ 107623 h 757518"/>
                <a:gd name="T20" fmla="*/ 689390 w 995083"/>
                <a:gd name="T21" fmla="*/ 1620 h 757518"/>
                <a:gd name="T22" fmla="*/ 943372 w 995083"/>
                <a:gd name="T23" fmla="*/ 107623 h 757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5083"/>
                <a:gd name="T37" fmla="*/ 0 h 757518"/>
                <a:gd name="T38" fmla="*/ 995083 w 995083"/>
                <a:gd name="T39" fmla="*/ 757518 h 757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5083" h="757518">
                  <a:moveTo>
                    <a:pt x="932330" y="100106"/>
                  </a:moveTo>
                  <a:cubicBezTo>
                    <a:pt x="981636" y="177800"/>
                    <a:pt x="977153" y="358588"/>
                    <a:pt x="977153" y="467659"/>
                  </a:cubicBezTo>
                  <a:cubicBezTo>
                    <a:pt x="977153" y="576730"/>
                    <a:pt x="995083" y="757518"/>
                    <a:pt x="932330" y="754530"/>
                  </a:cubicBezTo>
                  <a:cubicBezTo>
                    <a:pt x="869577" y="751542"/>
                    <a:pt x="687294" y="515471"/>
                    <a:pt x="600635" y="449730"/>
                  </a:cubicBezTo>
                  <a:cubicBezTo>
                    <a:pt x="513976" y="383989"/>
                    <a:pt x="478118" y="385483"/>
                    <a:pt x="412377" y="360083"/>
                  </a:cubicBezTo>
                  <a:cubicBezTo>
                    <a:pt x="346636" y="334683"/>
                    <a:pt x="274917" y="301812"/>
                    <a:pt x="206188" y="297330"/>
                  </a:cubicBezTo>
                  <a:cubicBezTo>
                    <a:pt x="137459" y="292848"/>
                    <a:pt x="0" y="351117"/>
                    <a:pt x="0" y="333188"/>
                  </a:cubicBezTo>
                  <a:cubicBezTo>
                    <a:pt x="0" y="315259"/>
                    <a:pt x="150906" y="222623"/>
                    <a:pt x="206188" y="189753"/>
                  </a:cubicBezTo>
                  <a:cubicBezTo>
                    <a:pt x="261470" y="156883"/>
                    <a:pt x="282388" y="150906"/>
                    <a:pt x="331694" y="135965"/>
                  </a:cubicBezTo>
                  <a:cubicBezTo>
                    <a:pt x="381000" y="121024"/>
                    <a:pt x="443753" y="122518"/>
                    <a:pt x="502024" y="100106"/>
                  </a:cubicBezTo>
                  <a:cubicBezTo>
                    <a:pt x="560295" y="77694"/>
                    <a:pt x="606612" y="0"/>
                    <a:pt x="681318" y="1494"/>
                  </a:cubicBezTo>
                  <a:cubicBezTo>
                    <a:pt x="756024" y="2988"/>
                    <a:pt x="883024" y="22412"/>
                    <a:pt x="932330" y="100106"/>
                  </a:cubicBezTo>
                  <a:close/>
                </a:path>
              </a:pathLst>
            </a:cu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6" name="AutoShape 184"/>
          <p:cNvSpPr>
            <a:spLocks noChangeArrowheads="1"/>
          </p:cNvSpPr>
          <p:nvPr/>
        </p:nvSpPr>
        <p:spPr bwMode="auto">
          <a:xfrm rot="20288779">
            <a:off x="3847226" y="3816350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rgbClr val="FFFF00">
              <a:alpha val="9803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Tah a zadní ruka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924" y="1061545"/>
            <a:ext cx="8208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Výška zadního lokte – v ose síly, ne v ose šípu.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Pod osou – biceps – špatné vypuštění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Nad osou – trapéz – špatné rozložení síly na prstech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3185" y="189185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Vypuštění - sklouznutí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6" name="Picture 13" descr="F:\Picture to be resized\S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47073"/>
            <a:ext cx="8459788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0317" y="830317"/>
            <a:ext cx="746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Co nejmenší změna – pouze uvolnění prstů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Loket může klesnout jen slabě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023" y="1159404"/>
          <a:ext cx="8784977" cy="4929762"/>
        </p:xfrm>
        <a:graphic>
          <a:graphicData uri="http://schemas.openxmlformats.org/drawingml/2006/table">
            <a:tbl>
              <a:tblPr/>
              <a:tblGrid>
                <a:gridCol w="896236"/>
                <a:gridCol w="896236"/>
                <a:gridCol w="896236"/>
                <a:gridCol w="896236"/>
                <a:gridCol w="322085"/>
                <a:gridCol w="266071"/>
                <a:gridCol w="466789"/>
                <a:gridCol w="504132"/>
                <a:gridCol w="186714"/>
                <a:gridCol w="896236"/>
                <a:gridCol w="896236"/>
                <a:gridCol w="1363025"/>
                <a:gridCol w="298745"/>
              </a:tblGrid>
              <a:tr h="170146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nástupem na metu až k odchodu z mety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70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Pohyby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3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 vidím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3604">
                <a:tc rowSpan="6"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Dýchání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6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6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6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68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436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64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 cítím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8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 co se soustředím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 smtClean="0">
                <a:solidFill>
                  <a:srgbClr val="0168AC"/>
                </a:solidFill>
                <a:latin typeface="Verdana" pitchFamily="34" charset="0"/>
              </a:rPr>
              <a:t>Sekvence výstřelu</a:t>
            </a:r>
            <a:endParaRPr lang="cs-CZ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4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920" y="0"/>
            <a:ext cx="720080" cy="892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6069" y="231228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168AC"/>
                </a:solidFill>
              </a:rPr>
              <a:t>Literatura</a:t>
            </a:r>
            <a:endParaRPr lang="cs-CZ" sz="2400" dirty="0">
              <a:solidFill>
                <a:srgbClr val="0168A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151" y="1681655"/>
            <a:ext cx="7819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Total Archery - Inside the Archer; Kisik Lee; 2009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Archery; Kim Hyung Tak; 2009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Archery; Kisik Lee; 2011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The Simple Art of Winning; Rick McKinney; 1992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The Heretic Archer; Victorio a Michele Frangili; 2005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4111" y="241738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Technika střelby pro začátečníka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69" y="1450428"/>
            <a:ext cx="77356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Základy: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Podávat informace postupně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Trénovat odspodu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Požívat pomůcky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Předvádět a nebát se fyzického kontaktu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Neučit vlastní techniku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Postoj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7" name="Picture 6" descr="post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11" y="2691798"/>
            <a:ext cx="8382000" cy="3324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864" y="1450429"/>
            <a:ext cx="504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Šířka postoje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Otevřený x uzavřený postoj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Postoj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68" y="1093075"/>
            <a:ext cx="7493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Bok rovnoběžný s nohama – šíp za pásek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Zpevněný trup – trup zajišťuje stabilitu celého 	výstřelu, rovnováha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Pozor na prohnutí v bedrech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Svislá osa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postoj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55845" y="2395516"/>
            <a:ext cx="1761362" cy="26074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0162" y="3618684"/>
            <a:ext cx="2203065" cy="300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Postoj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110" y="1208690"/>
            <a:ext cx="753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Usazení hrudníku – vzdálenost šípu od hrudníku;</a:t>
            </a:r>
          </a:p>
          <a:p>
            <a:pPr lvl="1"/>
            <a:r>
              <a:rPr lang="cs-CZ" sz="2400" dirty="0" smtClean="0">
                <a:solidFill>
                  <a:schemeClr val="bg1"/>
                </a:solidFill>
              </a:rPr>
              <a:t>	vztah k dýchání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365" y="3189891"/>
            <a:ext cx="7535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Postoj je základ pro výstřel, proto je potřeba 	bedlivě sledovat jeho změny změny v 	poloze těžiště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Chycení tětivy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049" y="1103586"/>
            <a:ext cx="7546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Hloubka chycení je zásadní – mělké držení -&gt; 	napětí v zápěstí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	Hluboké držení -&gt; větší pravděpodobnost 	ovlivnění tětivy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Rozložení váhy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3 prsty – proč?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velikost prstíků „polička“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725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0542" cy="818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737" y="210206"/>
            <a:ext cx="558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Chycení tětivy a madla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703" y="1177159"/>
            <a:ext cx="769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Pokud možno napoprvé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 Držení tětivy (možnost si vyznačit čárkou na tabce)</a:t>
            </a:r>
            <a:endParaRPr lang="cs-CZ" sz="2400" dirty="0">
              <a:solidFill>
                <a:schemeClr val="bg1"/>
              </a:solidFill>
            </a:endParaRPr>
          </a:p>
        </p:txBody>
      </p:sp>
      <p:grpSp>
        <p:nvGrpSpPr>
          <p:cNvPr id="11" name="그룹 6"/>
          <p:cNvGrpSpPr>
            <a:grpSpLocks/>
          </p:cNvGrpSpPr>
          <p:nvPr/>
        </p:nvGrpSpPr>
        <p:grpSpPr bwMode="auto">
          <a:xfrm>
            <a:off x="596791" y="3303533"/>
            <a:ext cx="3071813" cy="2071688"/>
            <a:chOff x="3428992" y="1500174"/>
            <a:chExt cx="1998965" cy="1665180"/>
          </a:xfrm>
        </p:grpSpPr>
        <p:sp>
          <p:nvSpPr>
            <p:cNvPr id="12" name="자유형 35"/>
            <p:cNvSpPr>
              <a:spLocks noChangeArrowheads="1"/>
            </p:cNvSpPr>
            <p:nvPr/>
          </p:nvSpPr>
          <p:spPr bwMode="auto">
            <a:xfrm>
              <a:off x="3428992" y="1500174"/>
              <a:ext cx="1998965" cy="1665180"/>
            </a:xfrm>
            <a:custGeom>
              <a:avLst/>
              <a:gdLst>
                <a:gd name="T0" fmla="*/ 1957826 w 1998965"/>
                <a:gd name="T1" fmla="*/ 121546 h 1665180"/>
                <a:gd name="T2" fmla="*/ 1705384 w 1998965"/>
                <a:gd name="T3" fmla="*/ 121546 h 1665180"/>
                <a:gd name="T4" fmla="*/ 1548309 w 1998965"/>
                <a:gd name="T5" fmla="*/ 143985 h 1665180"/>
                <a:gd name="T6" fmla="*/ 880741 w 1998965"/>
                <a:gd name="T7" fmla="*/ 143985 h 1665180"/>
                <a:gd name="T8" fmla="*/ 762935 w 1998965"/>
                <a:gd name="T9" fmla="*/ 132766 h 1665180"/>
                <a:gd name="T10" fmla="*/ 504883 w 1998965"/>
                <a:gd name="T11" fmla="*/ 205693 h 1665180"/>
                <a:gd name="T12" fmla="*/ 22439 w 1998965"/>
                <a:gd name="T13" fmla="*/ 867652 h 1665180"/>
                <a:gd name="T14" fmla="*/ 370248 w 1998965"/>
                <a:gd name="T15" fmla="*/ 1608147 h 1665180"/>
                <a:gd name="T16" fmla="*/ 532932 w 1998965"/>
                <a:gd name="T17" fmla="*/ 1209850 h 1665180"/>
                <a:gd name="T18" fmla="*/ 330979 w 1998965"/>
                <a:gd name="T19" fmla="*/ 923750 h 1665180"/>
                <a:gd name="T20" fmla="*/ 381467 w 1998965"/>
                <a:gd name="T21" fmla="*/ 800334 h 1665180"/>
                <a:gd name="T22" fmla="*/ 600250 w 1998965"/>
                <a:gd name="T23" fmla="*/ 783504 h 1665180"/>
                <a:gd name="T24" fmla="*/ 796594 w 1998965"/>
                <a:gd name="T25" fmla="*/ 716187 h 1665180"/>
                <a:gd name="T26" fmla="*/ 813423 w 1998965"/>
                <a:gd name="T27" fmla="*/ 620820 h 1665180"/>
                <a:gd name="T28" fmla="*/ 886351 w 1998965"/>
                <a:gd name="T29" fmla="*/ 699357 h 1665180"/>
                <a:gd name="T30" fmla="*/ 1436113 w 1998965"/>
                <a:gd name="T31" fmla="*/ 761065 h 1665180"/>
                <a:gd name="T32" fmla="*/ 1817580 w 1998965"/>
                <a:gd name="T33" fmla="*/ 794724 h 1665180"/>
                <a:gd name="T34" fmla="*/ 1952216 w 1998965"/>
                <a:gd name="T35" fmla="*/ 850822 h 1665180"/>
                <a:gd name="T36" fmla="*/ 1957826 w 1998965"/>
                <a:gd name="T37" fmla="*/ 121546 h 1665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8965"/>
                <a:gd name="T58" fmla="*/ 0 h 1665180"/>
                <a:gd name="T59" fmla="*/ 1998965 w 1998965"/>
                <a:gd name="T60" fmla="*/ 1665180 h 16651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8965" h="1665180">
                  <a:moveTo>
                    <a:pt x="1957826" y="121546"/>
                  </a:moveTo>
                  <a:cubicBezTo>
                    <a:pt x="1916687" y="0"/>
                    <a:pt x="1773637" y="117806"/>
                    <a:pt x="1705384" y="121546"/>
                  </a:cubicBezTo>
                  <a:cubicBezTo>
                    <a:pt x="1637131" y="125286"/>
                    <a:pt x="1685749" y="140245"/>
                    <a:pt x="1548309" y="143985"/>
                  </a:cubicBezTo>
                  <a:cubicBezTo>
                    <a:pt x="1410869" y="147725"/>
                    <a:pt x="1011637" y="145855"/>
                    <a:pt x="880741" y="143985"/>
                  </a:cubicBezTo>
                  <a:cubicBezTo>
                    <a:pt x="749845" y="142115"/>
                    <a:pt x="825578" y="122481"/>
                    <a:pt x="762935" y="132766"/>
                  </a:cubicBezTo>
                  <a:cubicBezTo>
                    <a:pt x="700292" y="143051"/>
                    <a:pt x="628299" y="83212"/>
                    <a:pt x="504883" y="205693"/>
                  </a:cubicBezTo>
                  <a:cubicBezTo>
                    <a:pt x="381467" y="328174"/>
                    <a:pt x="44878" y="633910"/>
                    <a:pt x="22439" y="867652"/>
                  </a:cubicBezTo>
                  <a:cubicBezTo>
                    <a:pt x="0" y="1101394"/>
                    <a:pt x="285166" y="1551114"/>
                    <a:pt x="370248" y="1608147"/>
                  </a:cubicBezTo>
                  <a:cubicBezTo>
                    <a:pt x="455330" y="1665180"/>
                    <a:pt x="539477" y="1323916"/>
                    <a:pt x="532932" y="1209850"/>
                  </a:cubicBezTo>
                  <a:cubicBezTo>
                    <a:pt x="526387" y="1095784"/>
                    <a:pt x="356223" y="992003"/>
                    <a:pt x="330979" y="923750"/>
                  </a:cubicBezTo>
                  <a:cubicBezTo>
                    <a:pt x="305735" y="855497"/>
                    <a:pt x="336589" y="823708"/>
                    <a:pt x="381467" y="800334"/>
                  </a:cubicBezTo>
                  <a:cubicBezTo>
                    <a:pt x="426346" y="776960"/>
                    <a:pt x="531062" y="797529"/>
                    <a:pt x="600250" y="783504"/>
                  </a:cubicBezTo>
                  <a:cubicBezTo>
                    <a:pt x="669438" y="769480"/>
                    <a:pt x="761065" y="743301"/>
                    <a:pt x="796594" y="716187"/>
                  </a:cubicBezTo>
                  <a:cubicBezTo>
                    <a:pt x="832123" y="689073"/>
                    <a:pt x="798464" y="623625"/>
                    <a:pt x="813423" y="620820"/>
                  </a:cubicBezTo>
                  <a:cubicBezTo>
                    <a:pt x="828382" y="618015"/>
                    <a:pt x="782569" y="675983"/>
                    <a:pt x="886351" y="699357"/>
                  </a:cubicBezTo>
                  <a:cubicBezTo>
                    <a:pt x="990133" y="722731"/>
                    <a:pt x="1280908" y="745171"/>
                    <a:pt x="1436113" y="761065"/>
                  </a:cubicBezTo>
                  <a:cubicBezTo>
                    <a:pt x="1591318" y="776960"/>
                    <a:pt x="1731563" y="779765"/>
                    <a:pt x="1817580" y="794724"/>
                  </a:cubicBezTo>
                  <a:cubicBezTo>
                    <a:pt x="1903597" y="809683"/>
                    <a:pt x="1927907" y="966758"/>
                    <a:pt x="1952216" y="850822"/>
                  </a:cubicBezTo>
                  <a:cubicBezTo>
                    <a:pt x="1976525" y="734886"/>
                    <a:pt x="1998965" y="243092"/>
                    <a:pt x="1957826" y="121546"/>
                  </a:cubicBezTo>
                  <a:close/>
                </a:path>
              </a:pathLst>
            </a:custGeom>
            <a:solidFill>
              <a:srgbClr val="FFE38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자유형 36"/>
            <p:cNvSpPr>
              <a:spLocks noChangeArrowheads="1"/>
            </p:cNvSpPr>
            <p:nvPr/>
          </p:nvSpPr>
          <p:spPr bwMode="auto">
            <a:xfrm rot="-459750">
              <a:off x="4068434" y="1648068"/>
              <a:ext cx="1098930" cy="435835"/>
            </a:xfrm>
            <a:custGeom>
              <a:avLst/>
              <a:gdLst>
                <a:gd name="T0" fmla="*/ 1 w 1779495"/>
                <a:gd name="T1" fmla="*/ 1 h 738094"/>
                <a:gd name="T2" fmla="*/ 1 w 1779495"/>
                <a:gd name="T3" fmla="*/ 1 h 738094"/>
                <a:gd name="T4" fmla="*/ 1 w 1779495"/>
                <a:gd name="T5" fmla="*/ 1 h 738094"/>
                <a:gd name="T6" fmla="*/ 1 w 1779495"/>
                <a:gd name="T7" fmla="*/ 1 h 738094"/>
                <a:gd name="T8" fmla="*/ 1 w 1779495"/>
                <a:gd name="T9" fmla="*/ 1 h 738094"/>
                <a:gd name="T10" fmla="*/ 1 w 1779495"/>
                <a:gd name="T11" fmla="*/ 1 h 738094"/>
                <a:gd name="T12" fmla="*/ 1 w 1779495"/>
                <a:gd name="T13" fmla="*/ 1 h 738094"/>
                <a:gd name="T14" fmla="*/ 1 w 1779495"/>
                <a:gd name="T15" fmla="*/ 1 h 738094"/>
                <a:gd name="T16" fmla="*/ 1 w 1779495"/>
                <a:gd name="T17" fmla="*/ 1 h 738094"/>
                <a:gd name="T18" fmla="*/ 1 w 1779495"/>
                <a:gd name="T19" fmla="*/ 1 h 738094"/>
                <a:gd name="T20" fmla="*/ 1 w 1779495"/>
                <a:gd name="T21" fmla="*/ 1 h 738094"/>
                <a:gd name="T22" fmla="*/ 1 w 1779495"/>
                <a:gd name="T23" fmla="*/ 1 h 738094"/>
                <a:gd name="T24" fmla="*/ 1 w 1779495"/>
                <a:gd name="T25" fmla="*/ 1 h 738094"/>
                <a:gd name="T26" fmla="*/ 1 w 1779495"/>
                <a:gd name="T27" fmla="*/ 1 h 7380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79495"/>
                <a:gd name="T43" fmla="*/ 0 h 738094"/>
                <a:gd name="T44" fmla="*/ 1779495 w 1779495"/>
                <a:gd name="T45" fmla="*/ 738094 h 7380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79495" h="738094">
                  <a:moveTo>
                    <a:pt x="1757083" y="224117"/>
                  </a:moveTo>
                  <a:cubicBezTo>
                    <a:pt x="1736165" y="141941"/>
                    <a:pt x="1659965" y="167341"/>
                    <a:pt x="1604683" y="161365"/>
                  </a:cubicBezTo>
                  <a:cubicBezTo>
                    <a:pt x="1549401" y="155389"/>
                    <a:pt x="1524001" y="186765"/>
                    <a:pt x="1425389" y="188259"/>
                  </a:cubicBezTo>
                  <a:cubicBezTo>
                    <a:pt x="1326777" y="189753"/>
                    <a:pt x="1151965" y="185270"/>
                    <a:pt x="1013012" y="170329"/>
                  </a:cubicBezTo>
                  <a:cubicBezTo>
                    <a:pt x="874059" y="155388"/>
                    <a:pt x="711200" y="122518"/>
                    <a:pt x="591671" y="98612"/>
                  </a:cubicBezTo>
                  <a:cubicBezTo>
                    <a:pt x="472142" y="74706"/>
                    <a:pt x="383989" y="38847"/>
                    <a:pt x="295836" y="26894"/>
                  </a:cubicBezTo>
                  <a:cubicBezTo>
                    <a:pt x="207683" y="14941"/>
                    <a:pt x="110566" y="0"/>
                    <a:pt x="62754" y="26894"/>
                  </a:cubicBezTo>
                  <a:cubicBezTo>
                    <a:pt x="14942" y="53788"/>
                    <a:pt x="0" y="127000"/>
                    <a:pt x="8965" y="188259"/>
                  </a:cubicBezTo>
                  <a:cubicBezTo>
                    <a:pt x="17930" y="249518"/>
                    <a:pt x="53789" y="376518"/>
                    <a:pt x="116542" y="394447"/>
                  </a:cubicBezTo>
                  <a:cubicBezTo>
                    <a:pt x="179295" y="412376"/>
                    <a:pt x="227107" y="291353"/>
                    <a:pt x="385483" y="295835"/>
                  </a:cubicBezTo>
                  <a:cubicBezTo>
                    <a:pt x="543859" y="300317"/>
                    <a:pt x="891989" y="354106"/>
                    <a:pt x="1066801" y="421341"/>
                  </a:cubicBezTo>
                  <a:cubicBezTo>
                    <a:pt x="1241613" y="488576"/>
                    <a:pt x="1323789" y="660400"/>
                    <a:pt x="1434354" y="699247"/>
                  </a:cubicBezTo>
                  <a:cubicBezTo>
                    <a:pt x="1544919" y="738094"/>
                    <a:pt x="1680883" y="735105"/>
                    <a:pt x="1730189" y="654423"/>
                  </a:cubicBezTo>
                  <a:cubicBezTo>
                    <a:pt x="1779495" y="573741"/>
                    <a:pt x="1778001" y="306293"/>
                    <a:pt x="1757083" y="224117"/>
                  </a:cubicBezTo>
                  <a:close/>
                </a:path>
              </a:pathLst>
            </a:cu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자유형 37"/>
            <p:cNvSpPr>
              <a:spLocks noChangeArrowheads="1"/>
            </p:cNvSpPr>
            <p:nvPr/>
          </p:nvSpPr>
          <p:spPr bwMode="auto">
            <a:xfrm rot="-388366">
              <a:off x="3428992" y="1785926"/>
              <a:ext cx="666177" cy="617462"/>
            </a:xfrm>
            <a:custGeom>
              <a:avLst/>
              <a:gdLst>
                <a:gd name="T0" fmla="*/ 1 w 1148977"/>
                <a:gd name="T1" fmla="*/ 1 h 981636"/>
                <a:gd name="T2" fmla="*/ 1 w 1148977"/>
                <a:gd name="T3" fmla="*/ 1 h 981636"/>
                <a:gd name="T4" fmla="*/ 1 w 1148977"/>
                <a:gd name="T5" fmla="*/ 1 h 981636"/>
                <a:gd name="T6" fmla="*/ 1 w 1148977"/>
                <a:gd name="T7" fmla="*/ 1 h 981636"/>
                <a:gd name="T8" fmla="*/ 1 w 1148977"/>
                <a:gd name="T9" fmla="*/ 1 h 981636"/>
                <a:gd name="T10" fmla="*/ 1 w 1148977"/>
                <a:gd name="T11" fmla="*/ 1 h 981636"/>
                <a:gd name="T12" fmla="*/ 1 w 1148977"/>
                <a:gd name="T13" fmla="*/ 1 h 981636"/>
                <a:gd name="T14" fmla="*/ 1 w 1148977"/>
                <a:gd name="T15" fmla="*/ 1 h 981636"/>
                <a:gd name="T16" fmla="*/ 1 w 1148977"/>
                <a:gd name="T17" fmla="*/ 1 h 981636"/>
                <a:gd name="T18" fmla="*/ 1 w 1148977"/>
                <a:gd name="T19" fmla="*/ 1 h 981636"/>
                <a:gd name="T20" fmla="*/ 1 w 1148977"/>
                <a:gd name="T21" fmla="*/ 1 h 9816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8977"/>
                <a:gd name="T34" fmla="*/ 0 h 981636"/>
                <a:gd name="T35" fmla="*/ 1148977 w 1148977"/>
                <a:gd name="T36" fmla="*/ 981636 h 9816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8977" h="981636">
                  <a:moveTo>
                    <a:pt x="1089212" y="26895"/>
                  </a:moveTo>
                  <a:cubicBezTo>
                    <a:pt x="1053353" y="17930"/>
                    <a:pt x="936812" y="17931"/>
                    <a:pt x="891989" y="35860"/>
                  </a:cubicBezTo>
                  <a:cubicBezTo>
                    <a:pt x="847166" y="53789"/>
                    <a:pt x="956236" y="0"/>
                    <a:pt x="820271" y="134471"/>
                  </a:cubicBezTo>
                  <a:cubicBezTo>
                    <a:pt x="684306" y="268942"/>
                    <a:pt x="152400" y="703730"/>
                    <a:pt x="76200" y="842683"/>
                  </a:cubicBezTo>
                  <a:cubicBezTo>
                    <a:pt x="0" y="981636"/>
                    <a:pt x="363071" y="968189"/>
                    <a:pt x="363071" y="968189"/>
                  </a:cubicBezTo>
                  <a:cubicBezTo>
                    <a:pt x="361577" y="932330"/>
                    <a:pt x="245036" y="853142"/>
                    <a:pt x="354106" y="753036"/>
                  </a:cubicBezTo>
                  <a:cubicBezTo>
                    <a:pt x="463176" y="652930"/>
                    <a:pt x="887506" y="457201"/>
                    <a:pt x="1017494" y="367554"/>
                  </a:cubicBezTo>
                  <a:cubicBezTo>
                    <a:pt x="1147482" y="277907"/>
                    <a:pt x="1119095" y="261472"/>
                    <a:pt x="1134036" y="215154"/>
                  </a:cubicBezTo>
                  <a:cubicBezTo>
                    <a:pt x="1148977" y="168836"/>
                    <a:pt x="1122082" y="119530"/>
                    <a:pt x="1107141" y="89648"/>
                  </a:cubicBezTo>
                  <a:cubicBezTo>
                    <a:pt x="1092200" y="59766"/>
                    <a:pt x="1125071" y="35860"/>
                    <a:pt x="1089212" y="26895"/>
                  </a:cubicBezTo>
                  <a:close/>
                </a:path>
              </a:pathLst>
            </a:cu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자유형 38"/>
            <p:cNvSpPr>
              <a:spLocks noChangeArrowheads="1"/>
            </p:cNvSpPr>
            <p:nvPr/>
          </p:nvSpPr>
          <p:spPr bwMode="auto">
            <a:xfrm>
              <a:off x="3500430" y="2357430"/>
              <a:ext cx="214314" cy="571504"/>
            </a:xfrm>
            <a:custGeom>
              <a:avLst/>
              <a:gdLst>
                <a:gd name="T0" fmla="*/ 1 w 319741"/>
                <a:gd name="T1" fmla="*/ 1 h 896471"/>
                <a:gd name="T2" fmla="*/ 1 w 319741"/>
                <a:gd name="T3" fmla="*/ 1 h 896471"/>
                <a:gd name="T4" fmla="*/ 1 w 319741"/>
                <a:gd name="T5" fmla="*/ 1 h 896471"/>
                <a:gd name="T6" fmla="*/ 1 w 319741"/>
                <a:gd name="T7" fmla="*/ 1 h 896471"/>
                <a:gd name="T8" fmla="*/ 1 w 319741"/>
                <a:gd name="T9" fmla="*/ 1 h 896471"/>
                <a:gd name="T10" fmla="*/ 1 w 319741"/>
                <a:gd name="T11" fmla="*/ 1 h 896471"/>
                <a:gd name="T12" fmla="*/ 1 w 319741"/>
                <a:gd name="T13" fmla="*/ 1 h 896471"/>
                <a:gd name="T14" fmla="*/ 1 w 319741"/>
                <a:gd name="T15" fmla="*/ 1 h 896471"/>
                <a:gd name="T16" fmla="*/ 1 w 319741"/>
                <a:gd name="T17" fmla="*/ 1 h 896471"/>
                <a:gd name="T18" fmla="*/ 1 w 319741"/>
                <a:gd name="T19" fmla="*/ 1 h 896471"/>
                <a:gd name="T20" fmla="*/ 1 w 319741"/>
                <a:gd name="T21" fmla="*/ 1 h 8964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9741"/>
                <a:gd name="T34" fmla="*/ 0 h 896471"/>
                <a:gd name="T35" fmla="*/ 319741 w 319741"/>
                <a:gd name="T36" fmla="*/ 896471 h 8964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9741" h="896471">
                  <a:moveTo>
                    <a:pt x="32870" y="22412"/>
                  </a:moveTo>
                  <a:cubicBezTo>
                    <a:pt x="5976" y="44824"/>
                    <a:pt x="0" y="101601"/>
                    <a:pt x="23906" y="210671"/>
                  </a:cubicBezTo>
                  <a:cubicBezTo>
                    <a:pt x="47812" y="319741"/>
                    <a:pt x="134471" y="564776"/>
                    <a:pt x="176306" y="676835"/>
                  </a:cubicBezTo>
                  <a:cubicBezTo>
                    <a:pt x="218141" y="788894"/>
                    <a:pt x="252505" y="869577"/>
                    <a:pt x="274917" y="883024"/>
                  </a:cubicBezTo>
                  <a:cubicBezTo>
                    <a:pt x="297329" y="896471"/>
                    <a:pt x="319741" y="829236"/>
                    <a:pt x="310776" y="757518"/>
                  </a:cubicBezTo>
                  <a:cubicBezTo>
                    <a:pt x="301811" y="685800"/>
                    <a:pt x="243541" y="540871"/>
                    <a:pt x="221129" y="452718"/>
                  </a:cubicBezTo>
                  <a:cubicBezTo>
                    <a:pt x="198717" y="364565"/>
                    <a:pt x="167341" y="289859"/>
                    <a:pt x="176306" y="228600"/>
                  </a:cubicBezTo>
                  <a:cubicBezTo>
                    <a:pt x="185271" y="167341"/>
                    <a:pt x="258482" y="110565"/>
                    <a:pt x="274917" y="85165"/>
                  </a:cubicBezTo>
                  <a:cubicBezTo>
                    <a:pt x="291352" y="59765"/>
                    <a:pt x="289858" y="77694"/>
                    <a:pt x="274917" y="76200"/>
                  </a:cubicBezTo>
                  <a:cubicBezTo>
                    <a:pt x="259976" y="74706"/>
                    <a:pt x="228599" y="82176"/>
                    <a:pt x="185270" y="76200"/>
                  </a:cubicBezTo>
                  <a:cubicBezTo>
                    <a:pt x="141941" y="70224"/>
                    <a:pt x="59764" y="0"/>
                    <a:pt x="32870" y="22412"/>
                  </a:cubicBezTo>
                  <a:close/>
                </a:path>
              </a:pathLst>
            </a:cu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자유형 39"/>
            <p:cNvSpPr>
              <a:spLocks noChangeArrowheads="1"/>
            </p:cNvSpPr>
            <p:nvPr/>
          </p:nvSpPr>
          <p:spPr bwMode="auto">
            <a:xfrm>
              <a:off x="4098905" y="1898923"/>
              <a:ext cx="801270" cy="271141"/>
            </a:xfrm>
            <a:custGeom>
              <a:avLst/>
              <a:gdLst>
                <a:gd name="T0" fmla="*/ 792855 w 801270"/>
                <a:gd name="T1" fmla="*/ 171099 h 271141"/>
                <a:gd name="T2" fmla="*/ 557242 w 801270"/>
                <a:gd name="T3" fmla="*/ 53293 h 271141"/>
                <a:gd name="T4" fmla="*/ 158945 w 801270"/>
                <a:gd name="T5" fmla="*/ 25244 h 271141"/>
                <a:gd name="T6" fmla="*/ 74798 w 801270"/>
                <a:gd name="T7" fmla="*/ 204758 h 271141"/>
                <a:gd name="T8" fmla="*/ 607731 w 801270"/>
                <a:gd name="T9" fmla="*/ 266466 h 271141"/>
                <a:gd name="T10" fmla="*/ 792855 w 801270"/>
                <a:gd name="T11" fmla="*/ 171099 h 271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1270"/>
                <a:gd name="T19" fmla="*/ 0 h 271141"/>
                <a:gd name="T20" fmla="*/ 801270 w 801270"/>
                <a:gd name="T21" fmla="*/ 271141 h 271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1270" h="271141">
                  <a:moveTo>
                    <a:pt x="792855" y="171099"/>
                  </a:moveTo>
                  <a:cubicBezTo>
                    <a:pt x="784440" y="135570"/>
                    <a:pt x="662894" y="77602"/>
                    <a:pt x="557242" y="53293"/>
                  </a:cubicBezTo>
                  <a:cubicBezTo>
                    <a:pt x="451590" y="28984"/>
                    <a:pt x="239352" y="0"/>
                    <a:pt x="158945" y="25244"/>
                  </a:cubicBezTo>
                  <a:cubicBezTo>
                    <a:pt x="78538" y="50488"/>
                    <a:pt x="0" y="164554"/>
                    <a:pt x="74798" y="204758"/>
                  </a:cubicBezTo>
                  <a:cubicBezTo>
                    <a:pt x="149596" y="244962"/>
                    <a:pt x="485250" y="271141"/>
                    <a:pt x="607731" y="266466"/>
                  </a:cubicBezTo>
                  <a:cubicBezTo>
                    <a:pt x="730212" y="261791"/>
                    <a:pt x="801270" y="206628"/>
                    <a:pt x="792855" y="171099"/>
                  </a:cubicBezTo>
                  <a:close/>
                </a:path>
              </a:pathLst>
            </a:custGeom>
            <a:solidFill>
              <a:srgbClr val="DDC1D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자유형 40"/>
            <p:cNvSpPr>
              <a:spLocks noChangeArrowheads="1"/>
            </p:cNvSpPr>
            <p:nvPr/>
          </p:nvSpPr>
          <p:spPr bwMode="auto">
            <a:xfrm>
              <a:off x="3665080" y="2037298"/>
              <a:ext cx="427281" cy="263661"/>
            </a:xfrm>
            <a:custGeom>
              <a:avLst/>
              <a:gdLst>
                <a:gd name="T0" fmla="*/ 424476 w 427281"/>
                <a:gd name="T1" fmla="*/ 60773 h 263661"/>
                <a:gd name="T2" fmla="*/ 385207 w 427281"/>
                <a:gd name="T3" fmla="*/ 10285 h 263661"/>
                <a:gd name="T4" fmla="*/ 273011 w 427281"/>
                <a:gd name="T5" fmla="*/ 38334 h 263661"/>
                <a:gd name="T6" fmla="*/ 26179 w 427281"/>
                <a:gd name="T7" fmla="*/ 240287 h 263661"/>
                <a:gd name="T8" fmla="*/ 115936 w 427281"/>
                <a:gd name="T9" fmla="*/ 178579 h 263661"/>
                <a:gd name="T10" fmla="*/ 368378 w 427281"/>
                <a:gd name="T11" fmla="*/ 178579 h 263661"/>
                <a:gd name="T12" fmla="*/ 424476 w 427281"/>
                <a:gd name="T13" fmla="*/ 60773 h 2636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281"/>
                <a:gd name="T22" fmla="*/ 0 h 263661"/>
                <a:gd name="T23" fmla="*/ 427281 w 427281"/>
                <a:gd name="T24" fmla="*/ 263661 h 2636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281" h="263661">
                  <a:moveTo>
                    <a:pt x="424476" y="60773"/>
                  </a:moveTo>
                  <a:cubicBezTo>
                    <a:pt x="427281" y="32724"/>
                    <a:pt x="410451" y="14025"/>
                    <a:pt x="385207" y="10285"/>
                  </a:cubicBezTo>
                  <a:cubicBezTo>
                    <a:pt x="359963" y="6545"/>
                    <a:pt x="332849" y="0"/>
                    <a:pt x="273011" y="38334"/>
                  </a:cubicBezTo>
                  <a:cubicBezTo>
                    <a:pt x="213173" y="76668"/>
                    <a:pt x="52358" y="216913"/>
                    <a:pt x="26179" y="240287"/>
                  </a:cubicBezTo>
                  <a:cubicBezTo>
                    <a:pt x="0" y="263661"/>
                    <a:pt x="58903" y="188864"/>
                    <a:pt x="115936" y="178579"/>
                  </a:cubicBezTo>
                  <a:cubicBezTo>
                    <a:pt x="172969" y="168294"/>
                    <a:pt x="316955" y="199148"/>
                    <a:pt x="368378" y="178579"/>
                  </a:cubicBezTo>
                  <a:cubicBezTo>
                    <a:pt x="419801" y="158010"/>
                    <a:pt x="421671" y="88822"/>
                    <a:pt x="424476" y="60773"/>
                  </a:cubicBezTo>
                  <a:close/>
                </a:path>
              </a:pathLst>
            </a:custGeom>
            <a:solidFill>
              <a:srgbClr val="DDC1D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자유형 41"/>
            <p:cNvSpPr>
              <a:spLocks noChangeArrowheads="1"/>
            </p:cNvSpPr>
            <p:nvPr/>
          </p:nvSpPr>
          <p:spPr bwMode="auto">
            <a:xfrm>
              <a:off x="3651990" y="2464579"/>
              <a:ext cx="173905" cy="495534"/>
            </a:xfrm>
            <a:custGeom>
              <a:avLst/>
              <a:gdLst>
                <a:gd name="T0" fmla="*/ 39269 w 173905"/>
                <a:gd name="T1" fmla="*/ 3740 h 495534"/>
                <a:gd name="T2" fmla="*/ 123416 w 173905"/>
                <a:gd name="T3" fmla="*/ 127156 h 495534"/>
                <a:gd name="T4" fmla="*/ 168295 w 173905"/>
                <a:gd name="T5" fmla="*/ 368378 h 495534"/>
                <a:gd name="T6" fmla="*/ 157075 w 173905"/>
                <a:gd name="T7" fmla="*/ 452525 h 495534"/>
                <a:gd name="T8" fmla="*/ 129026 w 173905"/>
                <a:gd name="T9" fmla="*/ 486184 h 495534"/>
                <a:gd name="T10" fmla="*/ 78538 w 173905"/>
                <a:gd name="T11" fmla="*/ 396427 h 495534"/>
                <a:gd name="T12" fmla="*/ 11220 w 173905"/>
                <a:gd name="T13" fmla="*/ 104717 h 495534"/>
                <a:gd name="T14" fmla="*/ 39269 w 173905"/>
                <a:gd name="T15" fmla="*/ 3740 h 4955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905"/>
                <a:gd name="T25" fmla="*/ 0 h 495534"/>
                <a:gd name="T26" fmla="*/ 173905 w 173905"/>
                <a:gd name="T27" fmla="*/ 495534 h 4955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905" h="495534">
                  <a:moveTo>
                    <a:pt x="39269" y="3740"/>
                  </a:moveTo>
                  <a:cubicBezTo>
                    <a:pt x="57968" y="7480"/>
                    <a:pt x="101912" y="66383"/>
                    <a:pt x="123416" y="127156"/>
                  </a:cubicBezTo>
                  <a:cubicBezTo>
                    <a:pt x="144920" y="187929"/>
                    <a:pt x="162685" y="314150"/>
                    <a:pt x="168295" y="368378"/>
                  </a:cubicBezTo>
                  <a:cubicBezTo>
                    <a:pt x="173905" y="422606"/>
                    <a:pt x="163620" y="432891"/>
                    <a:pt x="157075" y="452525"/>
                  </a:cubicBezTo>
                  <a:cubicBezTo>
                    <a:pt x="150530" y="472159"/>
                    <a:pt x="142115" y="495534"/>
                    <a:pt x="129026" y="486184"/>
                  </a:cubicBezTo>
                  <a:cubicBezTo>
                    <a:pt x="115937" y="476834"/>
                    <a:pt x="98172" y="460005"/>
                    <a:pt x="78538" y="396427"/>
                  </a:cubicBezTo>
                  <a:cubicBezTo>
                    <a:pt x="58904" y="332849"/>
                    <a:pt x="22440" y="171100"/>
                    <a:pt x="11220" y="104717"/>
                  </a:cubicBezTo>
                  <a:cubicBezTo>
                    <a:pt x="0" y="38334"/>
                    <a:pt x="20570" y="0"/>
                    <a:pt x="39269" y="3740"/>
                  </a:cubicBezTo>
                  <a:close/>
                </a:path>
              </a:pathLst>
            </a:custGeom>
            <a:solidFill>
              <a:srgbClr val="DDC1D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타원 42"/>
            <p:cNvSpPr>
              <a:spLocks noChangeArrowheads="1"/>
            </p:cNvSpPr>
            <p:nvPr/>
          </p:nvSpPr>
          <p:spPr bwMode="auto">
            <a:xfrm>
              <a:off x="3714744" y="2285992"/>
              <a:ext cx="214314" cy="21431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altLang="ko-KR" b="0">
                <a:ea typeface="굴림" pitchFamily="34" charset="-127"/>
              </a:endParaRPr>
            </a:p>
          </p:txBody>
        </p:sp>
      </p:grpSp>
      <p:grpSp>
        <p:nvGrpSpPr>
          <p:cNvPr id="20" name="그룹 9"/>
          <p:cNvGrpSpPr>
            <a:grpSpLocks/>
          </p:cNvGrpSpPr>
          <p:nvPr/>
        </p:nvGrpSpPr>
        <p:grpSpPr bwMode="auto">
          <a:xfrm>
            <a:off x="4662159" y="3231110"/>
            <a:ext cx="3095625" cy="2284412"/>
            <a:chOff x="3024094" y="2286747"/>
            <a:chExt cx="3095811" cy="2284505"/>
          </a:xfrm>
        </p:grpSpPr>
        <p:sp>
          <p:nvSpPr>
            <p:cNvPr id="21" name="자유형 10"/>
            <p:cNvSpPr>
              <a:spLocks noChangeArrowheads="1"/>
            </p:cNvSpPr>
            <p:nvPr/>
          </p:nvSpPr>
          <p:spPr bwMode="auto">
            <a:xfrm>
              <a:off x="3024094" y="2286747"/>
              <a:ext cx="3095811" cy="2284505"/>
            </a:xfrm>
            <a:custGeom>
              <a:avLst/>
              <a:gdLst>
                <a:gd name="T0" fmla="*/ 2829859 w 3095811"/>
                <a:gd name="T1" fmla="*/ 49306 h 2284505"/>
                <a:gd name="T2" fmla="*/ 2480235 w 3095811"/>
                <a:gd name="T3" fmla="*/ 94129 h 2284505"/>
                <a:gd name="T4" fmla="*/ 2184399 w 3095811"/>
                <a:gd name="T5" fmla="*/ 112059 h 2284505"/>
                <a:gd name="T6" fmla="*/ 1664482 w 3095811"/>
                <a:gd name="T7" fmla="*/ 85165 h 2284505"/>
                <a:gd name="T8" fmla="*/ 1449329 w 3095811"/>
                <a:gd name="T9" fmla="*/ 49306 h 2284505"/>
                <a:gd name="T10" fmla="*/ 1180388 w 3095811"/>
                <a:gd name="T11" fmla="*/ 13447 h 2284505"/>
                <a:gd name="T12" fmla="*/ 956235 w 3095811"/>
                <a:gd name="T13" fmla="*/ 129988 h 2284505"/>
                <a:gd name="T14" fmla="*/ 274917 w 3095811"/>
                <a:gd name="T15" fmla="*/ 748553 h 2284505"/>
                <a:gd name="T16" fmla="*/ 50799 w 3095811"/>
                <a:gd name="T17" fmla="*/ 963706 h 2284505"/>
                <a:gd name="T18" fmla="*/ 14941 w 3095811"/>
                <a:gd name="T19" fmla="*/ 1143036 h 2284505"/>
                <a:gd name="T20" fmla="*/ 41835 w 3095811"/>
                <a:gd name="T21" fmla="*/ 1268542 h 2284505"/>
                <a:gd name="T22" fmla="*/ 265952 w 3095811"/>
                <a:gd name="T23" fmla="*/ 1824354 h 2284505"/>
                <a:gd name="T24" fmla="*/ 507999 w 3095811"/>
                <a:gd name="T25" fmla="*/ 2227729 h 2284505"/>
                <a:gd name="T26" fmla="*/ 759011 w 3095811"/>
                <a:gd name="T27" fmla="*/ 2164977 h 2284505"/>
                <a:gd name="T28" fmla="*/ 830729 w 3095811"/>
                <a:gd name="T29" fmla="*/ 1896071 h 2284505"/>
                <a:gd name="T30" fmla="*/ 687293 w 3095811"/>
                <a:gd name="T31" fmla="*/ 1761601 h 2284505"/>
                <a:gd name="T32" fmla="*/ 543858 w 3095811"/>
                <a:gd name="T33" fmla="*/ 1636095 h 2284505"/>
                <a:gd name="T34" fmla="*/ 687293 w 3095811"/>
                <a:gd name="T35" fmla="*/ 1420942 h 2284505"/>
                <a:gd name="T36" fmla="*/ 660399 w 3095811"/>
                <a:gd name="T37" fmla="*/ 1250612 h 2284505"/>
                <a:gd name="T38" fmla="*/ 947270 w 3095811"/>
                <a:gd name="T39" fmla="*/ 1116142 h 2284505"/>
                <a:gd name="T40" fmla="*/ 1162459 w 3095811"/>
                <a:gd name="T41" fmla="*/ 945776 h 2284505"/>
                <a:gd name="T42" fmla="*/ 1216247 w 3095811"/>
                <a:gd name="T43" fmla="*/ 847165 h 2284505"/>
                <a:gd name="T44" fmla="*/ 1234177 w 3095811"/>
                <a:gd name="T45" fmla="*/ 856129 h 2284505"/>
                <a:gd name="T46" fmla="*/ 1305894 w 3095811"/>
                <a:gd name="T47" fmla="*/ 883024 h 2284505"/>
                <a:gd name="T48" fmla="*/ 1556906 w 3095811"/>
                <a:gd name="T49" fmla="*/ 999565 h 2284505"/>
                <a:gd name="T50" fmla="*/ 1978247 w 3095811"/>
                <a:gd name="T51" fmla="*/ 1035424 h 2284505"/>
                <a:gd name="T52" fmla="*/ 2596777 w 3095811"/>
                <a:gd name="T53" fmla="*/ 999565 h 2284505"/>
                <a:gd name="T54" fmla="*/ 3018117 w 3095811"/>
                <a:gd name="T55" fmla="*/ 963706 h 2284505"/>
                <a:gd name="T56" fmla="*/ 3062941 w 3095811"/>
                <a:gd name="T57" fmla="*/ 954741 h 2284505"/>
                <a:gd name="T58" fmla="*/ 3062941 w 3095811"/>
                <a:gd name="T59" fmla="*/ 954741 h 22845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95811"/>
                <a:gd name="T91" fmla="*/ 0 h 2284505"/>
                <a:gd name="T92" fmla="*/ 3095811 w 3095811"/>
                <a:gd name="T93" fmla="*/ 2284505 h 22845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95811" h="2284505">
                  <a:moveTo>
                    <a:pt x="2829858" y="49306"/>
                  </a:moveTo>
                  <a:cubicBezTo>
                    <a:pt x="2708835" y="66488"/>
                    <a:pt x="2587812" y="83670"/>
                    <a:pt x="2480235" y="94129"/>
                  </a:cubicBezTo>
                  <a:cubicBezTo>
                    <a:pt x="2372659" y="104588"/>
                    <a:pt x="2320364" y="113553"/>
                    <a:pt x="2184399" y="112059"/>
                  </a:cubicBezTo>
                  <a:cubicBezTo>
                    <a:pt x="2048434" y="110565"/>
                    <a:pt x="1786964" y="95624"/>
                    <a:pt x="1664446" y="85165"/>
                  </a:cubicBezTo>
                  <a:cubicBezTo>
                    <a:pt x="1541928" y="74706"/>
                    <a:pt x="1529975" y="61259"/>
                    <a:pt x="1449293" y="49306"/>
                  </a:cubicBezTo>
                  <a:cubicBezTo>
                    <a:pt x="1368611" y="37353"/>
                    <a:pt x="1262528" y="0"/>
                    <a:pt x="1180352" y="13447"/>
                  </a:cubicBezTo>
                  <a:cubicBezTo>
                    <a:pt x="1098176" y="26894"/>
                    <a:pt x="1107141" y="7470"/>
                    <a:pt x="956235" y="129988"/>
                  </a:cubicBezTo>
                  <a:cubicBezTo>
                    <a:pt x="805329" y="252506"/>
                    <a:pt x="425823" y="609600"/>
                    <a:pt x="274917" y="748553"/>
                  </a:cubicBezTo>
                  <a:cubicBezTo>
                    <a:pt x="124011" y="887506"/>
                    <a:pt x="94128" y="897965"/>
                    <a:pt x="50799" y="963706"/>
                  </a:cubicBezTo>
                  <a:cubicBezTo>
                    <a:pt x="7470" y="1029447"/>
                    <a:pt x="16435" y="1092200"/>
                    <a:pt x="14941" y="1143000"/>
                  </a:cubicBezTo>
                  <a:cubicBezTo>
                    <a:pt x="13447" y="1193800"/>
                    <a:pt x="0" y="1154953"/>
                    <a:pt x="41835" y="1268506"/>
                  </a:cubicBezTo>
                  <a:cubicBezTo>
                    <a:pt x="83670" y="1382059"/>
                    <a:pt x="188258" y="1664448"/>
                    <a:pt x="265952" y="1824318"/>
                  </a:cubicBezTo>
                  <a:cubicBezTo>
                    <a:pt x="343646" y="1984189"/>
                    <a:pt x="425823" y="2170953"/>
                    <a:pt x="507999" y="2227729"/>
                  </a:cubicBezTo>
                  <a:cubicBezTo>
                    <a:pt x="590175" y="2284505"/>
                    <a:pt x="705223" y="2220258"/>
                    <a:pt x="759011" y="2164976"/>
                  </a:cubicBezTo>
                  <a:cubicBezTo>
                    <a:pt x="812799" y="2109694"/>
                    <a:pt x="842682" y="1963270"/>
                    <a:pt x="830729" y="1896035"/>
                  </a:cubicBezTo>
                  <a:cubicBezTo>
                    <a:pt x="818776" y="1828800"/>
                    <a:pt x="735105" y="1804894"/>
                    <a:pt x="687293" y="1761565"/>
                  </a:cubicBezTo>
                  <a:cubicBezTo>
                    <a:pt x="639481" y="1718236"/>
                    <a:pt x="543858" y="1692835"/>
                    <a:pt x="543858" y="1636059"/>
                  </a:cubicBezTo>
                  <a:cubicBezTo>
                    <a:pt x="543858" y="1579283"/>
                    <a:pt x="667869" y="1485153"/>
                    <a:pt x="687293" y="1420906"/>
                  </a:cubicBezTo>
                  <a:cubicBezTo>
                    <a:pt x="706717" y="1356659"/>
                    <a:pt x="617070" y="1301376"/>
                    <a:pt x="660399" y="1250576"/>
                  </a:cubicBezTo>
                  <a:cubicBezTo>
                    <a:pt x="703728" y="1199776"/>
                    <a:pt x="863599" y="1166906"/>
                    <a:pt x="947270" y="1116106"/>
                  </a:cubicBezTo>
                  <a:cubicBezTo>
                    <a:pt x="1030941" y="1065306"/>
                    <a:pt x="1117600" y="990599"/>
                    <a:pt x="1162423" y="945776"/>
                  </a:cubicBezTo>
                  <a:cubicBezTo>
                    <a:pt x="1207246" y="900953"/>
                    <a:pt x="1204258" y="862106"/>
                    <a:pt x="1216211" y="847165"/>
                  </a:cubicBezTo>
                  <a:cubicBezTo>
                    <a:pt x="1228164" y="832224"/>
                    <a:pt x="1219200" y="850153"/>
                    <a:pt x="1234141" y="856129"/>
                  </a:cubicBezTo>
                  <a:cubicBezTo>
                    <a:pt x="1249082" y="862105"/>
                    <a:pt x="1252070" y="859118"/>
                    <a:pt x="1305858" y="883024"/>
                  </a:cubicBezTo>
                  <a:cubicBezTo>
                    <a:pt x="1359646" y="906930"/>
                    <a:pt x="1444811" y="974165"/>
                    <a:pt x="1556870" y="999565"/>
                  </a:cubicBezTo>
                  <a:cubicBezTo>
                    <a:pt x="1668929" y="1024965"/>
                    <a:pt x="1804893" y="1035424"/>
                    <a:pt x="1978211" y="1035424"/>
                  </a:cubicBezTo>
                  <a:cubicBezTo>
                    <a:pt x="2151529" y="1035424"/>
                    <a:pt x="2423458" y="1011518"/>
                    <a:pt x="2596776" y="999565"/>
                  </a:cubicBezTo>
                  <a:cubicBezTo>
                    <a:pt x="2770094" y="987612"/>
                    <a:pt x="2940423" y="971177"/>
                    <a:pt x="3018117" y="963706"/>
                  </a:cubicBezTo>
                  <a:cubicBezTo>
                    <a:pt x="3095811" y="956235"/>
                    <a:pt x="3062941" y="954741"/>
                    <a:pt x="3062941" y="954741"/>
                  </a:cubicBezTo>
                </a:path>
              </a:pathLst>
            </a:custGeom>
            <a:solidFill>
              <a:srgbClr val="FFE697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2" name="자유형 11"/>
            <p:cNvSpPr>
              <a:spLocks noChangeArrowheads="1"/>
            </p:cNvSpPr>
            <p:nvPr/>
          </p:nvSpPr>
          <p:spPr bwMode="auto">
            <a:xfrm>
              <a:off x="4132728" y="2398806"/>
              <a:ext cx="1779495" cy="738094"/>
            </a:xfrm>
            <a:custGeom>
              <a:avLst/>
              <a:gdLst>
                <a:gd name="T0" fmla="*/ 1757083 w 1779495"/>
                <a:gd name="T1" fmla="*/ 224117 h 738094"/>
                <a:gd name="T2" fmla="*/ 1604683 w 1779495"/>
                <a:gd name="T3" fmla="*/ 161365 h 738094"/>
                <a:gd name="T4" fmla="*/ 1425389 w 1779495"/>
                <a:gd name="T5" fmla="*/ 188259 h 738094"/>
                <a:gd name="T6" fmla="*/ 1013012 w 1779495"/>
                <a:gd name="T7" fmla="*/ 170329 h 738094"/>
                <a:gd name="T8" fmla="*/ 591671 w 1779495"/>
                <a:gd name="T9" fmla="*/ 98612 h 738094"/>
                <a:gd name="T10" fmla="*/ 295836 w 1779495"/>
                <a:gd name="T11" fmla="*/ 26894 h 738094"/>
                <a:gd name="T12" fmla="*/ 62754 w 1779495"/>
                <a:gd name="T13" fmla="*/ 26894 h 738094"/>
                <a:gd name="T14" fmla="*/ 8965 w 1779495"/>
                <a:gd name="T15" fmla="*/ 188259 h 738094"/>
                <a:gd name="T16" fmla="*/ 116542 w 1779495"/>
                <a:gd name="T17" fmla="*/ 394447 h 738094"/>
                <a:gd name="T18" fmla="*/ 385483 w 1779495"/>
                <a:gd name="T19" fmla="*/ 295835 h 738094"/>
                <a:gd name="T20" fmla="*/ 1066801 w 1779495"/>
                <a:gd name="T21" fmla="*/ 421341 h 738094"/>
                <a:gd name="T22" fmla="*/ 1434354 w 1779495"/>
                <a:gd name="T23" fmla="*/ 699247 h 738094"/>
                <a:gd name="T24" fmla="*/ 1730189 w 1779495"/>
                <a:gd name="T25" fmla="*/ 654423 h 738094"/>
                <a:gd name="T26" fmla="*/ 1757083 w 1779495"/>
                <a:gd name="T27" fmla="*/ 224117 h 7380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79495"/>
                <a:gd name="T43" fmla="*/ 0 h 738094"/>
                <a:gd name="T44" fmla="*/ 1779495 w 1779495"/>
                <a:gd name="T45" fmla="*/ 738094 h 7380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79495" h="738094">
                  <a:moveTo>
                    <a:pt x="1757083" y="224117"/>
                  </a:moveTo>
                  <a:cubicBezTo>
                    <a:pt x="1736165" y="141941"/>
                    <a:pt x="1659965" y="167341"/>
                    <a:pt x="1604683" y="161365"/>
                  </a:cubicBezTo>
                  <a:cubicBezTo>
                    <a:pt x="1549401" y="155389"/>
                    <a:pt x="1524001" y="186765"/>
                    <a:pt x="1425389" y="188259"/>
                  </a:cubicBezTo>
                  <a:cubicBezTo>
                    <a:pt x="1326777" y="189753"/>
                    <a:pt x="1151965" y="185270"/>
                    <a:pt x="1013012" y="170329"/>
                  </a:cubicBezTo>
                  <a:cubicBezTo>
                    <a:pt x="874059" y="155388"/>
                    <a:pt x="711200" y="122518"/>
                    <a:pt x="591671" y="98612"/>
                  </a:cubicBezTo>
                  <a:cubicBezTo>
                    <a:pt x="472142" y="74706"/>
                    <a:pt x="383989" y="38847"/>
                    <a:pt x="295836" y="26894"/>
                  </a:cubicBezTo>
                  <a:cubicBezTo>
                    <a:pt x="207683" y="14941"/>
                    <a:pt x="110566" y="0"/>
                    <a:pt x="62754" y="26894"/>
                  </a:cubicBezTo>
                  <a:cubicBezTo>
                    <a:pt x="14942" y="53788"/>
                    <a:pt x="0" y="127000"/>
                    <a:pt x="8965" y="188259"/>
                  </a:cubicBezTo>
                  <a:cubicBezTo>
                    <a:pt x="17930" y="249518"/>
                    <a:pt x="53789" y="376518"/>
                    <a:pt x="116542" y="394447"/>
                  </a:cubicBezTo>
                  <a:cubicBezTo>
                    <a:pt x="179295" y="412376"/>
                    <a:pt x="227107" y="291353"/>
                    <a:pt x="385483" y="295835"/>
                  </a:cubicBezTo>
                  <a:cubicBezTo>
                    <a:pt x="543859" y="300317"/>
                    <a:pt x="891989" y="354106"/>
                    <a:pt x="1066801" y="421341"/>
                  </a:cubicBezTo>
                  <a:cubicBezTo>
                    <a:pt x="1241613" y="488576"/>
                    <a:pt x="1323789" y="660400"/>
                    <a:pt x="1434354" y="699247"/>
                  </a:cubicBezTo>
                  <a:cubicBezTo>
                    <a:pt x="1544919" y="738094"/>
                    <a:pt x="1680883" y="735105"/>
                    <a:pt x="1730189" y="654423"/>
                  </a:cubicBezTo>
                  <a:cubicBezTo>
                    <a:pt x="1779495" y="573741"/>
                    <a:pt x="1778001" y="306293"/>
                    <a:pt x="1757083" y="224117"/>
                  </a:cubicBezTo>
                  <a:close/>
                </a:path>
              </a:pathLst>
            </a:cu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자유형 12"/>
            <p:cNvSpPr>
              <a:spLocks noChangeArrowheads="1"/>
            </p:cNvSpPr>
            <p:nvPr/>
          </p:nvSpPr>
          <p:spPr bwMode="auto">
            <a:xfrm>
              <a:off x="3061446" y="2551205"/>
              <a:ext cx="1148977" cy="981636"/>
            </a:xfrm>
            <a:custGeom>
              <a:avLst/>
              <a:gdLst>
                <a:gd name="T0" fmla="*/ 1089212 w 1148977"/>
                <a:gd name="T1" fmla="*/ 26895 h 981636"/>
                <a:gd name="T2" fmla="*/ 891989 w 1148977"/>
                <a:gd name="T3" fmla="*/ 35860 h 981636"/>
                <a:gd name="T4" fmla="*/ 820271 w 1148977"/>
                <a:gd name="T5" fmla="*/ 134471 h 981636"/>
                <a:gd name="T6" fmla="*/ 76200 w 1148977"/>
                <a:gd name="T7" fmla="*/ 842683 h 981636"/>
                <a:gd name="T8" fmla="*/ 363071 w 1148977"/>
                <a:gd name="T9" fmla="*/ 968189 h 981636"/>
                <a:gd name="T10" fmla="*/ 363071 w 1148977"/>
                <a:gd name="T11" fmla="*/ 968189 h 981636"/>
                <a:gd name="T12" fmla="*/ 354106 w 1148977"/>
                <a:gd name="T13" fmla="*/ 753036 h 981636"/>
                <a:gd name="T14" fmla="*/ 1017494 w 1148977"/>
                <a:gd name="T15" fmla="*/ 367554 h 981636"/>
                <a:gd name="T16" fmla="*/ 1134036 w 1148977"/>
                <a:gd name="T17" fmla="*/ 215154 h 981636"/>
                <a:gd name="T18" fmla="*/ 1107141 w 1148977"/>
                <a:gd name="T19" fmla="*/ 89648 h 981636"/>
                <a:gd name="T20" fmla="*/ 1089212 w 1148977"/>
                <a:gd name="T21" fmla="*/ 26895 h 9816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8977"/>
                <a:gd name="T34" fmla="*/ 0 h 981636"/>
                <a:gd name="T35" fmla="*/ 1148977 w 1148977"/>
                <a:gd name="T36" fmla="*/ 981636 h 9816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8977" h="981636">
                  <a:moveTo>
                    <a:pt x="1089212" y="26895"/>
                  </a:moveTo>
                  <a:cubicBezTo>
                    <a:pt x="1053353" y="17930"/>
                    <a:pt x="936812" y="17931"/>
                    <a:pt x="891989" y="35860"/>
                  </a:cubicBezTo>
                  <a:cubicBezTo>
                    <a:pt x="847166" y="53789"/>
                    <a:pt x="956236" y="0"/>
                    <a:pt x="820271" y="134471"/>
                  </a:cubicBezTo>
                  <a:cubicBezTo>
                    <a:pt x="684306" y="268942"/>
                    <a:pt x="152400" y="703730"/>
                    <a:pt x="76200" y="842683"/>
                  </a:cubicBezTo>
                  <a:cubicBezTo>
                    <a:pt x="0" y="981636"/>
                    <a:pt x="363071" y="968189"/>
                    <a:pt x="363071" y="968189"/>
                  </a:cubicBezTo>
                  <a:cubicBezTo>
                    <a:pt x="361577" y="932330"/>
                    <a:pt x="245036" y="853142"/>
                    <a:pt x="354106" y="753036"/>
                  </a:cubicBezTo>
                  <a:cubicBezTo>
                    <a:pt x="463176" y="652930"/>
                    <a:pt x="887506" y="457201"/>
                    <a:pt x="1017494" y="367554"/>
                  </a:cubicBezTo>
                  <a:cubicBezTo>
                    <a:pt x="1147482" y="277907"/>
                    <a:pt x="1119095" y="261472"/>
                    <a:pt x="1134036" y="215154"/>
                  </a:cubicBezTo>
                  <a:cubicBezTo>
                    <a:pt x="1148977" y="168836"/>
                    <a:pt x="1122082" y="119530"/>
                    <a:pt x="1107141" y="89648"/>
                  </a:cubicBezTo>
                  <a:cubicBezTo>
                    <a:pt x="1092200" y="59766"/>
                    <a:pt x="1125071" y="35860"/>
                    <a:pt x="1089212" y="26895"/>
                  </a:cubicBezTo>
                  <a:close/>
                </a:path>
              </a:pathLst>
            </a:cu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자유형 13"/>
            <p:cNvSpPr>
              <a:spLocks noChangeArrowheads="1"/>
            </p:cNvSpPr>
            <p:nvPr/>
          </p:nvSpPr>
          <p:spPr bwMode="auto">
            <a:xfrm>
              <a:off x="3194423" y="3470088"/>
              <a:ext cx="319741" cy="896471"/>
            </a:xfrm>
            <a:custGeom>
              <a:avLst/>
              <a:gdLst>
                <a:gd name="T0" fmla="*/ 32870 w 319741"/>
                <a:gd name="T1" fmla="*/ 22412 h 896471"/>
                <a:gd name="T2" fmla="*/ 23906 w 319741"/>
                <a:gd name="T3" fmla="*/ 210671 h 896471"/>
                <a:gd name="T4" fmla="*/ 176306 w 319741"/>
                <a:gd name="T5" fmla="*/ 676835 h 896471"/>
                <a:gd name="T6" fmla="*/ 274917 w 319741"/>
                <a:gd name="T7" fmla="*/ 883024 h 896471"/>
                <a:gd name="T8" fmla="*/ 310776 w 319741"/>
                <a:gd name="T9" fmla="*/ 757518 h 896471"/>
                <a:gd name="T10" fmla="*/ 221129 w 319741"/>
                <a:gd name="T11" fmla="*/ 452718 h 896471"/>
                <a:gd name="T12" fmla="*/ 176306 w 319741"/>
                <a:gd name="T13" fmla="*/ 228600 h 896471"/>
                <a:gd name="T14" fmla="*/ 274917 w 319741"/>
                <a:gd name="T15" fmla="*/ 85165 h 896471"/>
                <a:gd name="T16" fmla="*/ 274917 w 319741"/>
                <a:gd name="T17" fmla="*/ 76200 h 896471"/>
                <a:gd name="T18" fmla="*/ 185270 w 319741"/>
                <a:gd name="T19" fmla="*/ 76200 h 896471"/>
                <a:gd name="T20" fmla="*/ 32870 w 319741"/>
                <a:gd name="T21" fmla="*/ 22412 h 8964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9741"/>
                <a:gd name="T34" fmla="*/ 0 h 896471"/>
                <a:gd name="T35" fmla="*/ 319741 w 319741"/>
                <a:gd name="T36" fmla="*/ 896471 h 8964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9741" h="896471">
                  <a:moveTo>
                    <a:pt x="32870" y="22412"/>
                  </a:moveTo>
                  <a:cubicBezTo>
                    <a:pt x="5976" y="44824"/>
                    <a:pt x="0" y="101601"/>
                    <a:pt x="23906" y="210671"/>
                  </a:cubicBezTo>
                  <a:cubicBezTo>
                    <a:pt x="47812" y="319741"/>
                    <a:pt x="134471" y="564776"/>
                    <a:pt x="176306" y="676835"/>
                  </a:cubicBezTo>
                  <a:cubicBezTo>
                    <a:pt x="218141" y="788894"/>
                    <a:pt x="252505" y="869577"/>
                    <a:pt x="274917" y="883024"/>
                  </a:cubicBezTo>
                  <a:cubicBezTo>
                    <a:pt x="297329" y="896471"/>
                    <a:pt x="319741" y="829236"/>
                    <a:pt x="310776" y="757518"/>
                  </a:cubicBezTo>
                  <a:cubicBezTo>
                    <a:pt x="301811" y="685800"/>
                    <a:pt x="243541" y="540871"/>
                    <a:pt x="221129" y="452718"/>
                  </a:cubicBezTo>
                  <a:cubicBezTo>
                    <a:pt x="198717" y="364565"/>
                    <a:pt x="167341" y="289859"/>
                    <a:pt x="176306" y="228600"/>
                  </a:cubicBezTo>
                  <a:cubicBezTo>
                    <a:pt x="185271" y="167341"/>
                    <a:pt x="258482" y="110565"/>
                    <a:pt x="274917" y="85165"/>
                  </a:cubicBezTo>
                  <a:cubicBezTo>
                    <a:pt x="291352" y="59765"/>
                    <a:pt x="289858" y="77694"/>
                    <a:pt x="274917" y="76200"/>
                  </a:cubicBezTo>
                  <a:cubicBezTo>
                    <a:pt x="259976" y="74706"/>
                    <a:pt x="228599" y="82176"/>
                    <a:pt x="185270" y="76200"/>
                  </a:cubicBezTo>
                  <a:cubicBezTo>
                    <a:pt x="141941" y="70224"/>
                    <a:pt x="59764" y="0"/>
                    <a:pt x="32870" y="22412"/>
                  </a:cubicBezTo>
                  <a:close/>
                </a:path>
              </a:pathLst>
            </a:custGeom>
            <a:solidFill>
              <a:srgbClr val="00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자유형 14"/>
            <p:cNvSpPr>
              <a:spLocks noChangeArrowheads="1"/>
            </p:cNvSpPr>
            <p:nvPr/>
          </p:nvSpPr>
          <p:spPr bwMode="auto">
            <a:xfrm>
              <a:off x="4249269" y="2764864"/>
              <a:ext cx="1135530" cy="460188"/>
            </a:xfrm>
            <a:custGeom>
              <a:avLst/>
              <a:gdLst>
                <a:gd name="T0" fmla="*/ 1013013 w 1135530"/>
                <a:gd name="T1" fmla="*/ 216648 h 460188"/>
                <a:gd name="T2" fmla="*/ 564777 w 1135530"/>
                <a:gd name="T3" fmla="*/ 73212 h 460188"/>
                <a:gd name="T4" fmla="*/ 179295 w 1135530"/>
                <a:gd name="T5" fmla="*/ 46318 h 460188"/>
                <a:gd name="T6" fmla="*/ 134471 w 1135530"/>
                <a:gd name="T7" fmla="*/ 351118 h 460188"/>
                <a:gd name="T8" fmla="*/ 986118 w 1135530"/>
                <a:gd name="T9" fmla="*/ 440765 h 460188"/>
                <a:gd name="T10" fmla="*/ 1013013 w 1135530"/>
                <a:gd name="T11" fmla="*/ 216648 h 460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5530"/>
                <a:gd name="T19" fmla="*/ 0 h 460188"/>
                <a:gd name="T20" fmla="*/ 1135530 w 1135530"/>
                <a:gd name="T21" fmla="*/ 460188 h 460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5530" h="460188">
                  <a:moveTo>
                    <a:pt x="1013013" y="216648"/>
                  </a:moveTo>
                  <a:cubicBezTo>
                    <a:pt x="942789" y="155389"/>
                    <a:pt x="703730" y="101600"/>
                    <a:pt x="564777" y="73212"/>
                  </a:cubicBezTo>
                  <a:cubicBezTo>
                    <a:pt x="425824" y="44824"/>
                    <a:pt x="251013" y="0"/>
                    <a:pt x="179295" y="46318"/>
                  </a:cubicBezTo>
                  <a:cubicBezTo>
                    <a:pt x="107577" y="92636"/>
                    <a:pt x="0" y="285377"/>
                    <a:pt x="134471" y="351118"/>
                  </a:cubicBezTo>
                  <a:cubicBezTo>
                    <a:pt x="268942" y="416859"/>
                    <a:pt x="836706" y="460188"/>
                    <a:pt x="986118" y="440765"/>
                  </a:cubicBezTo>
                  <a:cubicBezTo>
                    <a:pt x="1135530" y="421342"/>
                    <a:pt x="1083237" y="277907"/>
                    <a:pt x="1013013" y="216648"/>
                  </a:cubicBezTo>
                  <a:close/>
                </a:path>
              </a:pathLst>
            </a:custGeom>
            <a:solidFill>
              <a:srgbClr val="DDC1D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자유형 15"/>
            <p:cNvSpPr>
              <a:spLocks noChangeArrowheads="1"/>
            </p:cNvSpPr>
            <p:nvPr/>
          </p:nvSpPr>
          <p:spPr bwMode="auto">
            <a:xfrm>
              <a:off x="3502211" y="2972548"/>
              <a:ext cx="658906" cy="457199"/>
            </a:xfrm>
            <a:custGeom>
              <a:avLst/>
              <a:gdLst>
                <a:gd name="T0" fmla="*/ 648447 w 658906"/>
                <a:gd name="T1" fmla="*/ 44823 h 457199"/>
                <a:gd name="T2" fmla="*/ 397435 w 658906"/>
                <a:gd name="T3" fmla="*/ 71717 h 457199"/>
                <a:gd name="T4" fmla="*/ 65741 w 658906"/>
                <a:gd name="T5" fmla="*/ 286870 h 457199"/>
                <a:gd name="T6" fmla="*/ 65741 w 658906"/>
                <a:gd name="T7" fmla="*/ 448234 h 457199"/>
                <a:gd name="T8" fmla="*/ 460188 w 658906"/>
                <a:gd name="T9" fmla="*/ 340658 h 457199"/>
                <a:gd name="T10" fmla="*/ 648447 w 658906"/>
                <a:gd name="T11" fmla="*/ 44823 h 457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8906"/>
                <a:gd name="T19" fmla="*/ 0 h 457199"/>
                <a:gd name="T20" fmla="*/ 658906 w 658906"/>
                <a:gd name="T21" fmla="*/ 457199 h 457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8906" h="457199">
                  <a:moveTo>
                    <a:pt x="648447" y="44823"/>
                  </a:moveTo>
                  <a:cubicBezTo>
                    <a:pt x="637988" y="0"/>
                    <a:pt x="494553" y="31376"/>
                    <a:pt x="397435" y="71717"/>
                  </a:cubicBezTo>
                  <a:cubicBezTo>
                    <a:pt x="300317" y="112058"/>
                    <a:pt x="121023" y="224117"/>
                    <a:pt x="65741" y="286870"/>
                  </a:cubicBezTo>
                  <a:cubicBezTo>
                    <a:pt x="10459" y="349623"/>
                    <a:pt x="0" y="439269"/>
                    <a:pt x="65741" y="448234"/>
                  </a:cubicBezTo>
                  <a:cubicBezTo>
                    <a:pt x="131482" y="457199"/>
                    <a:pt x="361576" y="412376"/>
                    <a:pt x="460188" y="340658"/>
                  </a:cubicBezTo>
                  <a:cubicBezTo>
                    <a:pt x="558800" y="268940"/>
                    <a:pt x="658906" y="89646"/>
                    <a:pt x="648447" y="44823"/>
                  </a:cubicBezTo>
                  <a:close/>
                </a:path>
              </a:pathLst>
            </a:custGeom>
            <a:solidFill>
              <a:srgbClr val="DDC1D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자유형 16"/>
            <p:cNvSpPr>
              <a:spLocks noChangeArrowheads="1"/>
            </p:cNvSpPr>
            <p:nvPr/>
          </p:nvSpPr>
          <p:spPr bwMode="auto">
            <a:xfrm>
              <a:off x="3481293" y="3600077"/>
              <a:ext cx="307789" cy="856129"/>
            </a:xfrm>
            <a:custGeom>
              <a:avLst/>
              <a:gdLst>
                <a:gd name="T0" fmla="*/ 77694 w 307789"/>
                <a:gd name="T1" fmla="*/ 8964 h 856129"/>
                <a:gd name="T2" fmla="*/ 14942 w 307789"/>
                <a:gd name="T3" fmla="*/ 98611 h 856129"/>
                <a:gd name="T4" fmla="*/ 41836 w 307789"/>
                <a:gd name="T5" fmla="*/ 591670 h 856129"/>
                <a:gd name="T6" fmla="*/ 77694 w 307789"/>
                <a:gd name="T7" fmla="*/ 824752 h 856129"/>
                <a:gd name="T8" fmla="*/ 274918 w 307789"/>
                <a:gd name="T9" fmla="*/ 779929 h 856129"/>
                <a:gd name="T10" fmla="*/ 274918 w 307789"/>
                <a:gd name="T11" fmla="*/ 618564 h 856129"/>
                <a:gd name="T12" fmla="*/ 77694 w 307789"/>
                <a:gd name="T13" fmla="*/ 412376 h 856129"/>
                <a:gd name="T14" fmla="*/ 77694 w 307789"/>
                <a:gd name="T15" fmla="*/ 412376 h 856129"/>
                <a:gd name="T16" fmla="*/ 77694 w 307789"/>
                <a:gd name="T17" fmla="*/ 197223 h 856129"/>
                <a:gd name="T18" fmla="*/ 167342 w 307789"/>
                <a:gd name="T19" fmla="*/ 125505 h 856129"/>
                <a:gd name="T20" fmla="*/ 167342 w 307789"/>
                <a:gd name="T21" fmla="*/ 44823 h 856129"/>
                <a:gd name="T22" fmla="*/ 23906 w 307789"/>
                <a:gd name="T23" fmla="*/ 17929 h 856129"/>
                <a:gd name="T24" fmla="*/ 23906 w 307789"/>
                <a:gd name="T25" fmla="*/ 152399 h 856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7789"/>
                <a:gd name="T40" fmla="*/ 0 h 856129"/>
                <a:gd name="T41" fmla="*/ 307789 w 307789"/>
                <a:gd name="T42" fmla="*/ 856129 h 856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7789" h="856129">
                  <a:moveTo>
                    <a:pt x="77694" y="8964"/>
                  </a:moveTo>
                  <a:cubicBezTo>
                    <a:pt x="49306" y="5228"/>
                    <a:pt x="20918" y="1493"/>
                    <a:pt x="14942" y="98611"/>
                  </a:cubicBezTo>
                  <a:cubicBezTo>
                    <a:pt x="8966" y="195729"/>
                    <a:pt x="31377" y="470647"/>
                    <a:pt x="41836" y="591670"/>
                  </a:cubicBezTo>
                  <a:cubicBezTo>
                    <a:pt x="52295" y="712693"/>
                    <a:pt x="38847" y="793375"/>
                    <a:pt x="77694" y="824752"/>
                  </a:cubicBezTo>
                  <a:cubicBezTo>
                    <a:pt x="116541" y="856129"/>
                    <a:pt x="242047" y="814294"/>
                    <a:pt x="274918" y="779929"/>
                  </a:cubicBezTo>
                  <a:cubicBezTo>
                    <a:pt x="307789" y="745564"/>
                    <a:pt x="307789" y="679823"/>
                    <a:pt x="274918" y="618564"/>
                  </a:cubicBezTo>
                  <a:cubicBezTo>
                    <a:pt x="242047" y="557305"/>
                    <a:pt x="77694" y="412376"/>
                    <a:pt x="77694" y="412376"/>
                  </a:cubicBezTo>
                  <a:cubicBezTo>
                    <a:pt x="77694" y="376517"/>
                    <a:pt x="62753" y="245035"/>
                    <a:pt x="77694" y="197223"/>
                  </a:cubicBezTo>
                  <a:cubicBezTo>
                    <a:pt x="92635" y="149411"/>
                    <a:pt x="152401" y="150905"/>
                    <a:pt x="167342" y="125505"/>
                  </a:cubicBezTo>
                  <a:cubicBezTo>
                    <a:pt x="182283" y="100105"/>
                    <a:pt x="191248" y="62752"/>
                    <a:pt x="167342" y="44823"/>
                  </a:cubicBezTo>
                  <a:cubicBezTo>
                    <a:pt x="143436" y="26894"/>
                    <a:pt x="47812" y="0"/>
                    <a:pt x="23906" y="17929"/>
                  </a:cubicBezTo>
                  <a:cubicBezTo>
                    <a:pt x="0" y="35858"/>
                    <a:pt x="11953" y="94128"/>
                    <a:pt x="23906" y="152399"/>
                  </a:cubicBezTo>
                </a:path>
              </a:pathLst>
            </a:custGeom>
            <a:solidFill>
              <a:srgbClr val="DDC1DC"/>
            </a:solidFill>
            <a:ln w="952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8" name="타원 17"/>
            <p:cNvSpPr>
              <a:spLocks noChangeArrowheads="1"/>
            </p:cNvSpPr>
            <p:nvPr/>
          </p:nvSpPr>
          <p:spPr bwMode="auto">
            <a:xfrm>
              <a:off x="3500430" y="3786190"/>
              <a:ext cx="285752" cy="28575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altLang="ko-KR" b="0">
                <a:ea typeface="굴림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7437" y="1911897"/>
            <a:ext cx="1643063" cy="2571750"/>
            <a:chOff x="4130" y="5607"/>
            <a:chExt cx="1874" cy="2981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130" y="5607"/>
              <a:ext cx="1874" cy="2981"/>
              <a:chOff x="5658" y="2162"/>
              <a:chExt cx="1874" cy="2981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5658" y="2162"/>
                <a:ext cx="1567" cy="2981"/>
                <a:chOff x="4688" y="2262"/>
                <a:chExt cx="1567" cy="2981"/>
              </a:xfrm>
            </p:grpSpPr>
            <p:sp>
              <p:nvSpPr>
                <p:cNvPr id="9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5709" y="3937"/>
                  <a:ext cx="0" cy="795"/>
                </a:xfrm>
                <a:prstGeom prst="line">
                  <a:avLst/>
                </a:prstGeom>
                <a:noFill/>
                <a:ln w="38100" cmpd="dbl">
                  <a:noFill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" name="Freeform 23"/>
                <p:cNvSpPr>
                  <a:spLocks/>
                </p:cNvSpPr>
                <p:nvPr/>
              </p:nvSpPr>
              <p:spPr bwMode="auto">
                <a:xfrm>
                  <a:off x="4688" y="2281"/>
                  <a:ext cx="1567" cy="2962"/>
                </a:xfrm>
                <a:custGeom>
                  <a:avLst/>
                  <a:gdLst>
                    <a:gd name="T0" fmla="*/ 135 w 1567"/>
                    <a:gd name="T1" fmla="*/ 2797 h 2962"/>
                    <a:gd name="T2" fmla="*/ 150 w 1567"/>
                    <a:gd name="T3" fmla="*/ 2595 h 2962"/>
                    <a:gd name="T4" fmla="*/ 217 w 1567"/>
                    <a:gd name="T5" fmla="*/ 2370 h 2962"/>
                    <a:gd name="T6" fmla="*/ 217 w 1567"/>
                    <a:gd name="T7" fmla="*/ 2392 h 2962"/>
                    <a:gd name="T8" fmla="*/ 90 w 1567"/>
                    <a:gd name="T9" fmla="*/ 2205 h 2962"/>
                    <a:gd name="T10" fmla="*/ 60 w 1567"/>
                    <a:gd name="T11" fmla="*/ 1882 h 2962"/>
                    <a:gd name="T12" fmla="*/ 52 w 1567"/>
                    <a:gd name="T13" fmla="*/ 1725 h 2962"/>
                    <a:gd name="T14" fmla="*/ 67 w 1567"/>
                    <a:gd name="T15" fmla="*/ 1560 h 2962"/>
                    <a:gd name="T16" fmla="*/ 30 w 1567"/>
                    <a:gd name="T17" fmla="*/ 1605 h 2962"/>
                    <a:gd name="T18" fmla="*/ 0 w 1567"/>
                    <a:gd name="T19" fmla="*/ 1455 h 2962"/>
                    <a:gd name="T20" fmla="*/ 52 w 1567"/>
                    <a:gd name="T21" fmla="*/ 1312 h 2962"/>
                    <a:gd name="T22" fmla="*/ 82 w 1567"/>
                    <a:gd name="T23" fmla="*/ 1305 h 2962"/>
                    <a:gd name="T24" fmla="*/ 112 w 1567"/>
                    <a:gd name="T25" fmla="*/ 1095 h 2962"/>
                    <a:gd name="T26" fmla="*/ 135 w 1567"/>
                    <a:gd name="T27" fmla="*/ 922 h 2962"/>
                    <a:gd name="T28" fmla="*/ 165 w 1567"/>
                    <a:gd name="T29" fmla="*/ 795 h 2962"/>
                    <a:gd name="T30" fmla="*/ 187 w 1567"/>
                    <a:gd name="T31" fmla="*/ 697 h 2962"/>
                    <a:gd name="T32" fmla="*/ 262 w 1567"/>
                    <a:gd name="T33" fmla="*/ 615 h 2962"/>
                    <a:gd name="T34" fmla="*/ 337 w 1567"/>
                    <a:gd name="T35" fmla="*/ 465 h 2962"/>
                    <a:gd name="T36" fmla="*/ 540 w 1567"/>
                    <a:gd name="T37" fmla="*/ 397 h 2962"/>
                    <a:gd name="T38" fmla="*/ 645 w 1567"/>
                    <a:gd name="T39" fmla="*/ 360 h 2962"/>
                    <a:gd name="T40" fmla="*/ 682 w 1567"/>
                    <a:gd name="T41" fmla="*/ 247 h 2962"/>
                    <a:gd name="T42" fmla="*/ 840 w 1567"/>
                    <a:gd name="T43" fmla="*/ 105 h 2962"/>
                    <a:gd name="T44" fmla="*/ 937 w 1567"/>
                    <a:gd name="T45" fmla="*/ 12 h 2962"/>
                    <a:gd name="T46" fmla="*/ 1065 w 1567"/>
                    <a:gd name="T47" fmla="*/ 22 h 2962"/>
                    <a:gd name="T48" fmla="*/ 1152 w 1567"/>
                    <a:gd name="T49" fmla="*/ 22 h 2962"/>
                    <a:gd name="T50" fmla="*/ 1162 w 1567"/>
                    <a:gd name="T51" fmla="*/ 147 h 2962"/>
                    <a:gd name="T52" fmla="*/ 1092 w 1567"/>
                    <a:gd name="T53" fmla="*/ 182 h 2962"/>
                    <a:gd name="T54" fmla="*/ 1072 w 1567"/>
                    <a:gd name="T55" fmla="*/ 202 h 2962"/>
                    <a:gd name="T56" fmla="*/ 1037 w 1567"/>
                    <a:gd name="T57" fmla="*/ 347 h 2962"/>
                    <a:gd name="T58" fmla="*/ 957 w 1567"/>
                    <a:gd name="T59" fmla="*/ 472 h 2962"/>
                    <a:gd name="T60" fmla="*/ 990 w 1567"/>
                    <a:gd name="T61" fmla="*/ 652 h 2962"/>
                    <a:gd name="T62" fmla="*/ 967 w 1567"/>
                    <a:gd name="T63" fmla="*/ 855 h 2962"/>
                    <a:gd name="T64" fmla="*/ 952 w 1567"/>
                    <a:gd name="T65" fmla="*/ 1080 h 2962"/>
                    <a:gd name="T66" fmla="*/ 1012 w 1567"/>
                    <a:gd name="T67" fmla="*/ 1440 h 2962"/>
                    <a:gd name="T68" fmla="*/ 1117 w 1567"/>
                    <a:gd name="T69" fmla="*/ 1365 h 2962"/>
                    <a:gd name="T70" fmla="*/ 1230 w 1567"/>
                    <a:gd name="T71" fmla="*/ 1200 h 2962"/>
                    <a:gd name="T72" fmla="*/ 1215 w 1567"/>
                    <a:gd name="T73" fmla="*/ 1177 h 2962"/>
                    <a:gd name="T74" fmla="*/ 1192 w 1567"/>
                    <a:gd name="T75" fmla="*/ 937 h 2962"/>
                    <a:gd name="T76" fmla="*/ 1230 w 1567"/>
                    <a:gd name="T77" fmla="*/ 772 h 2962"/>
                    <a:gd name="T78" fmla="*/ 1305 w 1567"/>
                    <a:gd name="T79" fmla="*/ 697 h 2962"/>
                    <a:gd name="T80" fmla="*/ 1402 w 1567"/>
                    <a:gd name="T81" fmla="*/ 757 h 2962"/>
                    <a:gd name="T82" fmla="*/ 1470 w 1567"/>
                    <a:gd name="T83" fmla="*/ 892 h 2962"/>
                    <a:gd name="T84" fmla="*/ 1537 w 1567"/>
                    <a:gd name="T85" fmla="*/ 1062 h 2962"/>
                    <a:gd name="T86" fmla="*/ 1567 w 1567"/>
                    <a:gd name="T87" fmla="*/ 1177 h 2962"/>
                    <a:gd name="T88" fmla="*/ 1515 w 1567"/>
                    <a:gd name="T89" fmla="*/ 1440 h 2962"/>
                    <a:gd name="T90" fmla="*/ 1485 w 1567"/>
                    <a:gd name="T91" fmla="*/ 1642 h 2962"/>
                    <a:gd name="T92" fmla="*/ 1492 w 1567"/>
                    <a:gd name="T93" fmla="*/ 1657 h 2962"/>
                    <a:gd name="T94" fmla="*/ 1350 w 1567"/>
                    <a:gd name="T95" fmla="*/ 2017 h 2962"/>
                    <a:gd name="T96" fmla="*/ 1177 w 1567"/>
                    <a:gd name="T97" fmla="*/ 2377 h 2962"/>
                    <a:gd name="T98" fmla="*/ 1042 w 1567"/>
                    <a:gd name="T99" fmla="*/ 2617 h 2962"/>
                    <a:gd name="T100" fmla="*/ 982 w 1567"/>
                    <a:gd name="T101" fmla="*/ 2872 h 29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567"/>
                    <a:gd name="T154" fmla="*/ 0 h 2962"/>
                    <a:gd name="T155" fmla="*/ 1567 w 1567"/>
                    <a:gd name="T156" fmla="*/ 2962 h 29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567" h="2962">
                      <a:moveTo>
                        <a:pt x="97" y="2955"/>
                      </a:moveTo>
                      <a:lnTo>
                        <a:pt x="135" y="2797"/>
                      </a:lnTo>
                      <a:lnTo>
                        <a:pt x="142" y="2677"/>
                      </a:lnTo>
                      <a:lnTo>
                        <a:pt x="150" y="2595"/>
                      </a:lnTo>
                      <a:lnTo>
                        <a:pt x="180" y="2490"/>
                      </a:lnTo>
                      <a:lnTo>
                        <a:pt x="217" y="2370"/>
                      </a:lnTo>
                      <a:lnTo>
                        <a:pt x="232" y="2190"/>
                      </a:lnTo>
                      <a:lnTo>
                        <a:pt x="217" y="2392"/>
                      </a:lnTo>
                      <a:lnTo>
                        <a:pt x="157" y="2347"/>
                      </a:lnTo>
                      <a:lnTo>
                        <a:pt x="90" y="2205"/>
                      </a:lnTo>
                      <a:lnTo>
                        <a:pt x="77" y="2022"/>
                      </a:lnTo>
                      <a:lnTo>
                        <a:pt x="60" y="1882"/>
                      </a:lnTo>
                      <a:lnTo>
                        <a:pt x="60" y="1800"/>
                      </a:lnTo>
                      <a:lnTo>
                        <a:pt x="52" y="1725"/>
                      </a:lnTo>
                      <a:lnTo>
                        <a:pt x="52" y="1650"/>
                      </a:lnTo>
                      <a:lnTo>
                        <a:pt x="67" y="1560"/>
                      </a:lnTo>
                      <a:lnTo>
                        <a:pt x="52" y="1650"/>
                      </a:lnTo>
                      <a:lnTo>
                        <a:pt x="30" y="1605"/>
                      </a:lnTo>
                      <a:lnTo>
                        <a:pt x="15" y="1545"/>
                      </a:lnTo>
                      <a:lnTo>
                        <a:pt x="0" y="1455"/>
                      </a:lnTo>
                      <a:lnTo>
                        <a:pt x="15" y="1380"/>
                      </a:lnTo>
                      <a:lnTo>
                        <a:pt x="52" y="1312"/>
                      </a:lnTo>
                      <a:lnTo>
                        <a:pt x="82" y="1245"/>
                      </a:lnTo>
                      <a:lnTo>
                        <a:pt x="82" y="1305"/>
                      </a:lnTo>
                      <a:lnTo>
                        <a:pt x="105" y="1177"/>
                      </a:lnTo>
                      <a:lnTo>
                        <a:pt x="112" y="1095"/>
                      </a:lnTo>
                      <a:lnTo>
                        <a:pt x="112" y="1005"/>
                      </a:lnTo>
                      <a:lnTo>
                        <a:pt x="135" y="922"/>
                      </a:lnTo>
                      <a:lnTo>
                        <a:pt x="157" y="840"/>
                      </a:lnTo>
                      <a:lnTo>
                        <a:pt x="165" y="795"/>
                      </a:lnTo>
                      <a:lnTo>
                        <a:pt x="165" y="735"/>
                      </a:lnTo>
                      <a:lnTo>
                        <a:pt x="187" y="697"/>
                      </a:lnTo>
                      <a:lnTo>
                        <a:pt x="225" y="675"/>
                      </a:lnTo>
                      <a:lnTo>
                        <a:pt x="262" y="615"/>
                      </a:lnTo>
                      <a:lnTo>
                        <a:pt x="300" y="540"/>
                      </a:lnTo>
                      <a:lnTo>
                        <a:pt x="337" y="465"/>
                      </a:lnTo>
                      <a:lnTo>
                        <a:pt x="435" y="442"/>
                      </a:lnTo>
                      <a:lnTo>
                        <a:pt x="540" y="397"/>
                      </a:lnTo>
                      <a:lnTo>
                        <a:pt x="592" y="352"/>
                      </a:lnTo>
                      <a:lnTo>
                        <a:pt x="645" y="360"/>
                      </a:lnTo>
                      <a:lnTo>
                        <a:pt x="660" y="315"/>
                      </a:lnTo>
                      <a:lnTo>
                        <a:pt x="682" y="247"/>
                      </a:lnTo>
                      <a:lnTo>
                        <a:pt x="780" y="142"/>
                      </a:lnTo>
                      <a:lnTo>
                        <a:pt x="840" y="105"/>
                      </a:lnTo>
                      <a:lnTo>
                        <a:pt x="877" y="60"/>
                      </a:lnTo>
                      <a:lnTo>
                        <a:pt x="937" y="12"/>
                      </a:lnTo>
                      <a:lnTo>
                        <a:pt x="1005" y="0"/>
                      </a:lnTo>
                      <a:lnTo>
                        <a:pt x="1065" y="22"/>
                      </a:lnTo>
                      <a:lnTo>
                        <a:pt x="1065" y="30"/>
                      </a:lnTo>
                      <a:lnTo>
                        <a:pt x="1152" y="22"/>
                      </a:lnTo>
                      <a:lnTo>
                        <a:pt x="1162" y="82"/>
                      </a:lnTo>
                      <a:lnTo>
                        <a:pt x="1162" y="147"/>
                      </a:lnTo>
                      <a:lnTo>
                        <a:pt x="1127" y="172"/>
                      </a:lnTo>
                      <a:lnTo>
                        <a:pt x="1092" y="182"/>
                      </a:lnTo>
                      <a:lnTo>
                        <a:pt x="1072" y="127"/>
                      </a:lnTo>
                      <a:lnTo>
                        <a:pt x="1072" y="202"/>
                      </a:lnTo>
                      <a:lnTo>
                        <a:pt x="1065" y="300"/>
                      </a:lnTo>
                      <a:lnTo>
                        <a:pt x="1037" y="347"/>
                      </a:lnTo>
                      <a:lnTo>
                        <a:pt x="1002" y="427"/>
                      </a:lnTo>
                      <a:lnTo>
                        <a:pt x="957" y="472"/>
                      </a:lnTo>
                      <a:lnTo>
                        <a:pt x="982" y="585"/>
                      </a:lnTo>
                      <a:lnTo>
                        <a:pt x="990" y="652"/>
                      </a:lnTo>
                      <a:lnTo>
                        <a:pt x="975" y="757"/>
                      </a:lnTo>
                      <a:lnTo>
                        <a:pt x="967" y="855"/>
                      </a:lnTo>
                      <a:lnTo>
                        <a:pt x="952" y="930"/>
                      </a:lnTo>
                      <a:lnTo>
                        <a:pt x="952" y="1080"/>
                      </a:lnTo>
                      <a:lnTo>
                        <a:pt x="982" y="1282"/>
                      </a:lnTo>
                      <a:lnTo>
                        <a:pt x="1012" y="1440"/>
                      </a:lnTo>
                      <a:lnTo>
                        <a:pt x="1065" y="1492"/>
                      </a:lnTo>
                      <a:lnTo>
                        <a:pt x="1117" y="1365"/>
                      </a:lnTo>
                      <a:lnTo>
                        <a:pt x="1177" y="1290"/>
                      </a:lnTo>
                      <a:lnTo>
                        <a:pt x="1230" y="1200"/>
                      </a:lnTo>
                      <a:lnTo>
                        <a:pt x="1267" y="1102"/>
                      </a:lnTo>
                      <a:lnTo>
                        <a:pt x="1215" y="1177"/>
                      </a:lnTo>
                      <a:lnTo>
                        <a:pt x="1192" y="1087"/>
                      </a:lnTo>
                      <a:lnTo>
                        <a:pt x="1192" y="937"/>
                      </a:lnTo>
                      <a:lnTo>
                        <a:pt x="1192" y="855"/>
                      </a:lnTo>
                      <a:lnTo>
                        <a:pt x="1230" y="772"/>
                      </a:lnTo>
                      <a:lnTo>
                        <a:pt x="1267" y="720"/>
                      </a:lnTo>
                      <a:lnTo>
                        <a:pt x="1305" y="697"/>
                      </a:lnTo>
                      <a:lnTo>
                        <a:pt x="1377" y="692"/>
                      </a:lnTo>
                      <a:lnTo>
                        <a:pt x="1402" y="757"/>
                      </a:lnTo>
                      <a:lnTo>
                        <a:pt x="1440" y="817"/>
                      </a:lnTo>
                      <a:lnTo>
                        <a:pt x="1470" y="892"/>
                      </a:lnTo>
                      <a:lnTo>
                        <a:pt x="1502" y="992"/>
                      </a:lnTo>
                      <a:lnTo>
                        <a:pt x="1537" y="1062"/>
                      </a:lnTo>
                      <a:lnTo>
                        <a:pt x="1557" y="1112"/>
                      </a:lnTo>
                      <a:lnTo>
                        <a:pt x="1567" y="1177"/>
                      </a:lnTo>
                      <a:lnTo>
                        <a:pt x="1545" y="1282"/>
                      </a:lnTo>
                      <a:lnTo>
                        <a:pt x="1515" y="1440"/>
                      </a:lnTo>
                      <a:lnTo>
                        <a:pt x="1507" y="1552"/>
                      </a:lnTo>
                      <a:lnTo>
                        <a:pt x="1485" y="1642"/>
                      </a:lnTo>
                      <a:lnTo>
                        <a:pt x="1417" y="1605"/>
                      </a:lnTo>
                      <a:lnTo>
                        <a:pt x="1492" y="1657"/>
                      </a:lnTo>
                      <a:lnTo>
                        <a:pt x="1402" y="1860"/>
                      </a:lnTo>
                      <a:lnTo>
                        <a:pt x="1350" y="2017"/>
                      </a:lnTo>
                      <a:lnTo>
                        <a:pt x="1267" y="2182"/>
                      </a:lnTo>
                      <a:lnTo>
                        <a:pt x="1177" y="2377"/>
                      </a:lnTo>
                      <a:lnTo>
                        <a:pt x="1092" y="2482"/>
                      </a:lnTo>
                      <a:lnTo>
                        <a:pt x="1042" y="2617"/>
                      </a:lnTo>
                      <a:lnTo>
                        <a:pt x="1005" y="2767"/>
                      </a:lnTo>
                      <a:lnTo>
                        <a:pt x="982" y="2872"/>
                      </a:lnTo>
                      <a:lnTo>
                        <a:pt x="960" y="2962"/>
                      </a:lnTo>
                    </a:path>
                  </a:pathLst>
                </a:custGeom>
                <a:solidFill>
                  <a:srgbClr val="FCD29A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" name="Freeform 22"/>
                <p:cNvSpPr>
                  <a:spLocks/>
                </p:cNvSpPr>
                <p:nvPr/>
              </p:nvSpPr>
              <p:spPr bwMode="auto">
                <a:xfrm>
                  <a:off x="4930" y="2913"/>
                  <a:ext cx="100" cy="695"/>
                </a:xfrm>
                <a:custGeom>
                  <a:avLst/>
                  <a:gdLst>
                    <a:gd name="T0" fmla="*/ 15 w 100"/>
                    <a:gd name="T1" fmla="*/ 0 h 695"/>
                    <a:gd name="T2" fmla="*/ 5 w 100"/>
                    <a:gd name="T3" fmla="*/ 145 h 695"/>
                    <a:gd name="T4" fmla="*/ 5 w 100"/>
                    <a:gd name="T5" fmla="*/ 265 h 695"/>
                    <a:gd name="T6" fmla="*/ 30 w 100"/>
                    <a:gd name="T7" fmla="*/ 295 h 695"/>
                    <a:gd name="T8" fmla="*/ 25 w 100"/>
                    <a:gd name="T9" fmla="*/ 395 h 695"/>
                    <a:gd name="T10" fmla="*/ 0 w 100"/>
                    <a:gd name="T11" fmla="*/ 470 h 695"/>
                    <a:gd name="T12" fmla="*/ 25 w 100"/>
                    <a:gd name="T13" fmla="*/ 570 h 695"/>
                    <a:gd name="T14" fmla="*/ 75 w 100"/>
                    <a:gd name="T15" fmla="*/ 645 h 695"/>
                    <a:gd name="T16" fmla="*/ 100 w 100"/>
                    <a:gd name="T17" fmla="*/ 695 h 6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695"/>
                    <a:gd name="T29" fmla="*/ 100 w 100"/>
                    <a:gd name="T30" fmla="*/ 695 h 6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695">
                      <a:moveTo>
                        <a:pt x="15" y="0"/>
                      </a:moveTo>
                      <a:lnTo>
                        <a:pt x="5" y="145"/>
                      </a:lnTo>
                      <a:lnTo>
                        <a:pt x="5" y="265"/>
                      </a:lnTo>
                      <a:lnTo>
                        <a:pt x="30" y="295"/>
                      </a:lnTo>
                      <a:lnTo>
                        <a:pt x="25" y="395"/>
                      </a:lnTo>
                      <a:lnTo>
                        <a:pt x="0" y="470"/>
                      </a:lnTo>
                      <a:lnTo>
                        <a:pt x="25" y="570"/>
                      </a:lnTo>
                      <a:lnTo>
                        <a:pt x="75" y="645"/>
                      </a:lnTo>
                      <a:lnTo>
                        <a:pt x="100" y="69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" name="Freeform 21"/>
                <p:cNvSpPr>
                  <a:spLocks/>
                </p:cNvSpPr>
                <p:nvPr/>
              </p:nvSpPr>
              <p:spPr bwMode="auto">
                <a:xfrm>
                  <a:off x="4770" y="3588"/>
                  <a:ext cx="50" cy="190"/>
                </a:xfrm>
                <a:custGeom>
                  <a:avLst/>
                  <a:gdLst>
                    <a:gd name="T0" fmla="*/ 0 w 50"/>
                    <a:gd name="T1" fmla="*/ 0 h 190"/>
                    <a:gd name="T2" fmla="*/ 10 w 50"/>
                    <a:gd name="T3" fmla="*/ 80 h 190"/>
                    <a:gd name="T4" fmla="*/ 40 w 50"/>
                    <a:gd name="T5" fmla="*/ 145 h 190"/>
                    <a:gd name="T6" fmla="*/ 50 w 50"/>
                    <a:gd name="T7" fmla="*/ 190 h 1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0"/>
                    <a:gd name="T13" fmla="*/ 0 h 190"/>
                    <a:gd name="T14" fmla="*/ 50 w 50"/>
                    <a:gd name="T15" fmla="*/ 190 h 1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0" h="190">
                      <a:moveTo>
                        <a:pt x="0" y="0"/>
                      </a:moveTo>
                      <a:lnTo>
                        <a:pt x="10" y="80"/>
                      </a:lnTo>
                      <a:lnTo>
                        <a:pt x="40" y="145"/>
                      </a:lnTo>
                      <a:lnTo>
                        <a:pt x="50" y="19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" name="Freeform 20"/>
                <p:cNvSpPr>
                  <a:spLocks/>
                </p:cNvSpPr>
                <p:nvPr/>
              </p:nvSpPr>
              <p:spPr bwMode="auto">
                <a:xfrm>
                  <a:off x="5135" y="2828"/>
                  <a:ext cx="175" cy="595"/>
                </a:xfrm>
                <a:custGeom>
                  <a:avLst/>
                  <a:gdLst>
                    <a:gd name="T0" fmla="*/ 175 w 175"/>
                    <a:gd name="T1" fmla="*/ 25 h 595"/>
                    <a:gd name="T2" fmla="*/ 130 w 175"/>
                    <a:gd name="T3" fmla="*/ 80 h 595"/>
                    <a:gd name="T4" fmla="*/ 95 w 175"/>
                    <a:gd name="T5" fmla="*/ 95 h 595"/>
                    <a:gd name="T6" fmla="*/ 55 w 175"/>
                    <a:gd name="T7" fmla="*/ 95 h 595"/>
                    <a:gd name="T8" fmla="*/ 30 w 175"/>
                    <a:gd name="T9" fmla="*/ 50 h 595"/>
                    <a:gd name="T10" fmla="*/ 0 w 175"/>
                    <a:gd name="T11" fmla="*/ 0 h 595"/>
                    <a:gd name="T12" fmla="*/ 40 w 175"/>
                    <a:gd name="T13" fmla="*/ 75 h 595"/>
                    <a:gd name="T14" fmla="*/ 65 w 175"/>
                    <a:gd name="T15" fmla="*/ 115 h 595"/>
                    <a:gd name="T16" fmla="*/ 70 w 175"/>
                    <a:gd name="T17" fmla="*/ 175 h 595"/>
                    <a:gd name="T18" fmla="*/ 90 w 175"/>
                    <a:gd name="T19" fmla="*/ 240 h 595"/>
                    <a:gd name="T20" fmla="*/ 90 w 175"/>
                    <a:gd name="T21" fmla="*/ 340 h 595"/>
                    <a:gd name="T22" fmla="*/ 95 w 175"/>
                    <a:gd name="T23" fmla="*/ 410 h 595"/>
                    <a:gd name="T24" fmla="*/ 85 w 175"/>
                    <a:gd name="T25" fmla="*/ 470 h 595"/>
                    <a:gd name="T26" fmla="*/ 110 w 175"/>
                    <a:gd name="T27" fmla="*/ 535 h 595"/>
                    <a:gd name="T28" fmla="*/ 130 w 175"/>
                    <a:gd name="T29" fmla="*/ 595 h 59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5"/>
                    <a:gd name="T46" fmla="*/ 0 h 595"/>
                    <a:gd name="T47" fmla="*/ 175 w 175"/>
                    <a:gd name="T48" fmla="*/ 595 h 59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5" h="595">
                      <a:moveTo>
                        <a:pt x="175" y="25"/>
                      </a:moveTo>
                      <a:lnTo>
                        <a:pt x="130" y="80"/>
                      </a:lnTo>
                      <a:lnTo>
                        <a:pt x="95" y="95"/>
                      </a:lnTo>
                      <a:lnTo>
                        <a:pt x="55" y="95"/>
                      </a:lnTo>
                      <a:lnTo>
                        <a:pt x="30" y="50"/>
                      </a:lnTo>
                      <a:lnTo>
                        <a:pt x="0" y="0"/>
                      </a:lnTo>
                      <a:lnTo>
                        <a:pt x="40" y="75"/>
                      </a:lnTo>
                      <a:lnTo>
                        <a:pt x="65" y="115"/>
                      </a:lnTo>
                      <a:lnTo>
                        <a:pt x="70" y="175"/>
                      </a:lnTo>
                      <a:lnTo>
                        <a:pt x="90" y="240"/>
                      </a:lnTo>
                      <a:cubicBezTo>
                        <a:pt x="90" y="273"/>
                        <a:pt x="90" y="307"/>
                        <a:pt x="90" y="340"/>
                      </a:cubicBezTo>
                      <a:lnTo>
                        <a:pt x="95" y="410"/>
                      </a:lnTo>
                      <a:lnTo>
                        <a:pt x="85" y="470"/>
                      </a:lnTo>
                      <a:lnTo>
                        <a:pt x="110" y="535"/>
                      </a:lnTo>
                      <a:lnTo>
                        <a:pt x="130" y="59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" name="Freeform 19"/>
                <p:cNvSpPr>
                  <a:spLocks/>
                </p:cNvSpPr>
                <p:nvPr/>
              </p:nvSpPr>
              <p:spPr bwMode="auto">
                <a:xfrm>
                  <a:off x="5145" y="3053"/>
                  <a:ext cx="145" cy="170"/>
                </a:xfrm>
                <a:custGeom>
                  <a:avLst/>
                  <a:gdLst>
                    <a:gd name="T0" fmla="*/ 0 w 145"/>
                    <a:gd name="T1" fmla="*/ 90 h 170"/>
                    <a:gd name="T2" fmla="*/ 40 w 145"/>
                    <a:gd name="T3" fmla="*/ 100 h 170"/>
                    <a:gd name="T4" fmla="*/ 75 w 145"/>
                    <a:gd name="T5" fmla="*/ 110 h 170"/>
                    <a:gd name="T6" fmla="*/ 115 w 145"/>
                    <a:gd name="T7" fmla="*/ 140 h 170"/>
                    <a:gd name="T8" fmla="*/ 115 w 145"/>
                    <a:gd name="T9" fmla="*/ 170 h 170"/>
                    <a:gd name="T10" fmla="*/ 110 w 145"/>
                    <a:gd name="T11" fmla="*/ 95 h 170"/>
                    <a:gd name="T12" fmla="*/ 110 w 145"/>
                    <a:gd name="T13" fmla="*/ 30 h 170"/>
                    <a:gd name="T14" fmla="*/ 145 w 145"/>
                    <a:gd name="T15" fmla="*/ 0 h 17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5"/>
                    <a:gd name="T25" fmla="*/ 0 h 170"/>
                    <a:gd name="T26" fmla="*/ 145 w 145"/>
                    <a:gd name="T27" fmla="*/ 170 h 17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5" h="170">
                      <a:moveTo>
                        <a:pt x="0" y="90"/>
                      </a:moveTo>
                      <a:lnTo>
                        <a:pt x="40" y="100"/>
                      </a:lnTo>
                      <a:lnTo>
                        <a:pt x="75" y="110"/>
                      </a:lnTo>
                      <a:lnTo>
                        <a:pt x="115" y="140"/>
                      </a:lnTo>
                      <a:lnTo>
                        <a:pt x="115" y="170"/>
                      </a:lnTo>
                      <a:lnTo>
                        <a:pt x="110" y="95"/>
                      </a:lnTo>
                      <a:lnTo>
                        <a:pt x="110" y="30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" name="Freeform 18"/>
                <p:cNvSpPr>
                  <a:spLocks/>
                </p:cNvSpPr>
                <p:nvPr/>
              </p:nvSpPr>
              <p:spPr bwMode="auto">
                <a:xfrm>
                  <a:off x="5280" y="2633"/>
                  <a:ext cx="65" cy="435"/>
                </a:xfrm>
                <a:custGeom>
                  <a:avLst/>
                  <a:gdLst>
                    <a:gd name="T0" fmla="*/ 65 w 65"/>
                    <a:gd name="T1" fmla="*/ 0 h 435"/>
                    <a:gd name="T2" fmla="*/ 50 w 65"/>
                    <a:gd name="T3" fmla="*/ 70 h 435"/>
                    <a:gd name="T4" fmla="*/ 35 w 65"/>
                    <a:gd name="T5" fmla="*/ 140 h 435"/>
                    <a:gd name="T6" fmla="*/ 35 w 65"/>
                    <a:gd name="T7" fmla="*/ 195 h 435"/>
                    <a:gd name="T8" fmla="*/ 30 w 65"/>
                    <a:gd name="T9" fmla="*/ 245 h 435"/>
                    <a:gd name="T10" fmla="*/ 20 w 65"/>
                    <a:gd name="T11" fmla="*/ 325 h 435"/>
                    <a:gd name="T12" fmla="*/ 0 w 65"/>
                    <a:gd name="T13" fmla="*/ 390 h 435"/>
                    <a:gd name="T14" fmla="*/ 0 w 65"/>
                    <a:gd name="T15" fmla="*/ 435 h 43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5"/>
                    <a:gd name="T25" fmla="*/ 0 h 435"/>
                    <a:gd name="T26" fmla="*/ 65 w 65"/>
                    <a:gd name="T27" fmla="*/ 435 h 43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5" h="435">
                      <a:moveTo>
                        <a:pt x="65" y="0"/>
                      </a:moveTo>
                      <a:lnTo>
                        <a:pt x="50" y="70"/>
                      </a:lnTo>
                      <a:lnTo>
                        <a:pt x="35" y="140"/>
                      </a:lnTo>
                      <a:lnTo>
                        <a:pt x="35" y="195"/>
                      </a:lnTo>
                      <a:lnTo>
                        <a:pt x="30" y="245"/>
                      </a:lnTo>
                      <a:lnTo>
                        <a:pt x="20" y="325"/>
                      </a:lnTo>
                      <a:lnTo>
                        <a:pt x="0" y="390"/>
                      </a:lnTo>
                      <a:lnTo>
                        <a:pt x="0" y="43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" name="Freeform 17"/>
                <p:cNvSpPr>
                  <a:spLocks/>
                </p:cNvSpPr>
                <p:nvPr/>
              </p:nvSpPr>
              <p:spPr bwMode="auto">
                <a:xfrm>
                  <a:off x="5980" y="2993"/>
                  <a:ext cx="165" cy="165"/>
                </a:xfrm>
                <a:custGeom>
                  <a:avLst/>
                  <a:gdLst>
                    <a:gd name="T0" fmla="*/ 0 w 165"/>
                    <a:gd name="T1" fmla="*/ 0 h 165"/>
                    <a:gd name="T2" fmla="*/ 15 w 165"/>
                    <a:gd name="T3" fmla="*/ 60 h 165"/>
                    <a:gd name="T4" fmla="*/ 35 w 165"/>
                    <a:gd name="T5" fmla="*/ 135 h 165"/>
                    <a:gd name="T6" fmla="*/ 55 w 165"/>
                    <a:gd name="T7" fmla="*/ 165 h 165"/>
                    <a:gd name="T8" fmla="*/ 165 w 165"/>
                    <a:gd name="T9" fmla="*/ 165 h 1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5"/>
                    <a:gd name="T16" fmla="*/ 0 h 165"/>
                    <a:gd name="T17" fmla="*/ 165 w 165"/>
                    <a:gd name="T18" fmla="*/ 165 h 1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5" h="165">
                      <a:moveTo>
                        <a:pt x="0" y="0"/>
                      </a:moveTo>
                      <a:lnTo>
                        <a:pt x="15" y="60"/>
                      </a:lnTo>
                      <a:lnTo>
                        <a:pt x="35" y="135"/>
                      </a:lnTo>
                      <a:lnTo>
                        <a:pt x="55" y="165"/>
                      </a:lnTo>
                      <a:cubicBezTo>
                        <a:pt x="92" y="165"/>
                        <a:pt x="128" y="165"/>
                        <a:pt x="165" y="165"/>
                      </a:cubicBezTo>
                    </a:path>
                  </a:pathLst>
                </a:custGeom>
                <a:noFill/>
                <a:ln w="9525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6145" y="3348"/>
                  <a:ext cx="95" cy="25"/>
                </a:xfrm>
                <a:custGeom>
                  <a:avLst/>
                  <a:gdLst>
                    <a:gd name="T0" fmla="*/ 0 w 95"/>
                    <a:gd name="T1" fmla="*/ 0 h 25"/>
                    <a:gd name="T2" fmla="*/ 45 w 95"/>
                    <a:gd name="T3" fmla="*/ 0 h 25"/>
                    <a:gd name="T4" fmla="*/ 95 w 95"/>
                    <a:gd name="T5" fmla="*/ 25 h 25"/>
                    <a:gd name="T6" fmla="*/ 0 60000 65536"/>
                    <a:gd name="T7" fmla="*/ 0 60000 65536"/>
                    <a:gd name="T8" fmla="*/ 0 60000 65536"/>
                    <a:gd name="T9" fmla="*/ 0 w 95"/>
                    <a:gd name="T10" fmla="*/ 0 h 25"/>
                    <a:gd name="T11" fmla="*/ 95 w 95"/>
                    <a:gd name="T12" fmla="*/ 25 h 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5" h="25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5" y="25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" name="Freeform 15"/>
                <p:cNvSpPr>
                  <a:spLocks/>
                </p:cNvSpPr>
                <p:nvPr/>
              </p:nvSpPr>
              <p:spPr bwMode="auto">
                <a:xfrm>
                  <a:off x="5205" y="2850"/>
                  <a:ext cx="105" cy="330"/>
                </a:xfrm>
                <a:custGeom>
                  <a:avLst/>
                  <a:gdLst>
                    <a:gd name="T0" fmla="*/ 105 w 105"/>
                    <a:gd name="T1" fmla="*/ 0 h 330"/>
                    <a:gd name="T2" fmla="*/ 75 w 105"/>
                    <a:gd name="T3" fmla="*/ 40 h 330"/>
                    <a:gd name="T4" fmla="*/ 35 w 105"/>
                    <a:gd name="T5" fmla="*/ 65 h 330"/>
                    <a:gd name="T6" fmla="*/ 0 w 105"/>
                    <a:gd name="T7" fmla="*/ 75 h 330"/>
                    <a:gd name="T8" fmla="*/ 0 w 105"/>
                    <a:gd name="T9" fmla="*/ 120 h 330"/>
                    <a:gd name="T10" fmla="*/ 5 w 105"/>
                    <a:gd name="T11" fmla="*/ 175 h 330"/>
                    <a:gd name="T12" fmla="*/ 20 w 105"/>
                    <a:gd name="T13" fmla="*/ 200 h 330"/>
                    <a:gd name="T14" fmla="*/ 20 w 105"/>
                    <a:gd name="T15" fmla="*/ 255 h 330"/>
                    <a:gd name="T16" fmla="*/ 20 w 105"/>
                    <a:gd name="T17" fmla="*/ 305 h 330"/>
                    <a:gd name="T18" fmla="*/ 45 w 105"/>
                    <a:gd name="T19" fmla="*/ 330 h 330"/>
                    <a:gd name="T20" fmla="*/ 45 w 105"/>
                    <a:gd name="T21" fmla="*/ 245 h 330"/>
                    <a:gd name="T22" fmla="*/ 75 w 105"/>
                    <a:gd name="T23" fmla="*/ 190 h 330"/>
                    <a:gd name="T24" fmla="*/ 90 w 105"/>
                    <a:gd name="T25" fmla="*/ 145 h 330"/>
                    <a:gd name="T26" fmla="*/ 105 w 105"/>
                    <a:gd name="T27" fmla="*/ 55 h 330"/>
                    <a:gd name="T28" fmla="*/ 105 w 105"/>
                    <a:gd name="T29" fmla="*/ 0 h 3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5"/>
                    <a:gd name="T46" fmla="*/ 0 h 330"/>
                    <a:gd name="T47" fmla="*/ 105 w 105"/>
                    <a:gd name="T48" fmla="*/ 330 h 3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5" h="330">
                      <a:moveTo>
                        <a:pt x="105" y="0"/>
                      </a:moveTo>
                      <a:lnTo>
                        <a:pt x="75" y="40"/>
                      </a:lnTo>
                      <a:lnTo>
                        <a:pt x="35" y="65"/>
                      </a:lnTo>
                      <a:lnTo>
                        <a:pt x="0" y="75"/>
                      </a:lnTo>
                      <a:lnTo>
                        <a:pt x="0" y="120"/>
                      </a:lnTo>
                      <a:lnTo>
                        <a:pt x="5" y="175"/>
                      </a:lnTo>
                      <a:lnTo>
                        <a:pt x="20" y="200"/>
                      </a:lnTo>
                      <a:lnTo>
                        <a:pt x="20" y="255"/>
                      </a:lnTo>
                      <a:lnTo>
                        <a:pt x="20" y="305"/>
                      </a:lnTo>
                      <a:lnTo>
                        <a:pt x="45" y="330"/>
                      </a:lnTo>
                      <a:lnTo>
                        <a:pt x="45" y="245"/>
                      </a:lnTo>
                      <a:lnTo>
                        <a:pt x="75" y="190"/>
                      </a:lnTo>
                      <a:lnTo>
                        <a:pt x="90" y="145"/>
                      </a:lnTo>
                      <a:lnTo>
                        <a:pt x="105" y="55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auto">
                <a:xfrm>
                  <a:off x="5973" y="2970"/>
                  <a:ext cx="174" cy="190"/>
                </a:xfrm>
                <a:custGeom>
                  <a:avLst/>
                  <a:gdLst>
                    <a:gd name="T0" fmla="*/ 0 w 174"/>
                    <a:gd name="T1" fmla="*/ 12 h 190"/>
                    <a:gd name="T2" fmla="*/ 39 w 174"/>
                    <a:gd name="T3" fmla="*/ 0 h 190"/>
                    <a:gd name="T4" fmla="*/ 90 w 174"/>
                    <a:gd name="T5" fmla="*/ 0 h 190"/>
                    <a:gd name="T6" fmla="*/ 108 w 174"/>
                    <a:gd name="T7" fmla="*/ 39 h 190"/>
                    <a:gd name="T8" fmla="*/ 129 w 174"/>
                    <a:gd name="T9" fmla="*/ 81 h 190"/>
                    <a:gd name="T10" fmla="*/ 144 w 174"/>
                    <a:gd name="T11" fmla="*/ 111 h 190"/>
                    <a:gd name="T12" fmla="*/ 162 w 174"/>
                    <a:gd name="T13" fmla="*/ 145 h 190"/>
                    <a:gd name="T14" fmla="*/ 174 w 174"/>
                    <a:gd name="T15" fmla="*/ 183 h 190"/>
                    <a:gd name="T16" fmla="*/ 92 w 174"/>
                    <a:gd name="T17" fmla="*/ 190 h 190"/>
                    <a:gd name="T18" fmla="*/ 62 w 174"/>
                    <a:gd name="T19" fmla="*/ 190 h 190"/>
                    <a:gd name="T20" fmla="*/ 37 w 174"/>
                    <a:gd name="T21" fmla="*/ 160 h 190"/>
                    <a:gd name="T22" fmla="*/ 17 w 174"/>
                    <a:gd name="T23" fmla="*/ 85 h 190"/>
                    <a:gd name="T24" fmla="*/ 0 w 174"/>
                    <a:gd name="T25" fmla="*/ 12 h 1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4"/>
                    <a:gd name="T40" fmla="*/ 0 h 190"/>
                    <a:gd name="T41" fmla="*/ 174 w 174"/>
                    <a:gd name="T42" fmla="*/ 190 h 19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4" h="190">
                      <a:moveTo>
                        <a:pt x="0" y="12"/>
                      </a:moveTo>
                      <a:lnTo>
                        <a:pt x="39" y="0"/>
                      </a:lnTo>
                      <a:lnTo>
                        <a:pt x="90" y="0"/>
                      </a:lnTo>
                      <a:lnTo>
                        <a:pt x="108" y="39"/>
                      </a:lnTo>
                      <a:lnTo>
                        <a:pt x="129" y="81"/>
                      </a:lnTo>
                      <a:lnTo>
                        <a:pt x="144" y="111"/>
                      </a:lnTo>
                      <a:lnTo>
                        <a:pt x="162" y="145"/>
                      </a:lnTo>
                      <a:lnTo>
                        <a:pt x="174" y="183"/>
                      </a:lnTo>
                      <a:lnTo>
                        <a:pt x="92" y="190"/>
                      </a:lnTo>
                      <a:lnTo>
                        <a:pt x="62" y="190"/>
                      </a:lnTo>
                      <a:lnTo>
                        <a:pt x="37" y="160"/>
                      </a:lnTo>
                      <a:lnTo>
                        <a:pt x="17" y="8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CD29A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" name="Freeform 13"/>
                <p:cNvSpPr>
                  <a:spLocks/>
                </p:cNvSpPr>
                <p:nvPr/>
              </p:nvSpPr>
              <p:spPr bwMode="auto">
                <a:xfrm>
                  <a:off x="5700" y="2262"/>
                  <a:ext cx="144" cy="39"/>
                </a:xfrm>
                <a:custGeom>
                  <a:avLst/>
                  <a:gdLst>
                    <a:gd name="T0" fmla="*/ 0 w 144"/>
                    <a:gd name="T1" fmla="*/ 15 h 39"/>
                    <a:gd name="T2" fmla="*/ 63 w 144"/>
                    <a:gd name="T3" fmla="*/ 0 h 39"/>
                    <a:gd name="T4" fmla="*/ 102 w 144"/>
                    <a:gd name="T5" fmla="*/ 0 h 39"/>
                    <a:gd name="T6" fmla="*/ 123 w 144"/>
                    <a:gd name="T7" fmla="*/ 9 h 39"/>
                    <a:gd name="T8" fmla="*/ 144 w 144"/>
                    <a:gd name="T9" fmla="*/ 27 h 39"/>
                    <a:gd name="T10" fmla="*/ 108 w 144"/>
                    <a:gd name="T11" fmla="*/ 36 h 39"/>
                    <a:gd name="T12" fmla="*/ 60 w 144"/>
                    <a:gd name="T13" fmla="*/ 39 h 39"/>
                    <a:gd name="T14" fmla="*/ 0 w 144"/>
                    <a:gd name="T15" fmla="*/ 15 h 3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9"/>
                    <a:gd name="T26" fmla="*/ 144 w 144"/>
                    <a:gd name="T27" fmla="*/ 39 h 3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9">
                      <a:moveTo>
                        <a:pt x="0" y="15"/>
                      </a:moveTo>
                      <a:lnTo>
                        <a:pt x="63" y="0"/>
                      </a:lnTo>
                      <a:lnTo>
                        <a:pt x="102" y="0"/>
                      </a:lnTo>
                      <a:lnTo>
                        <a:pt x="123" y="9"/>
                      </a:lnTo>
                      <a:lnTo>
                        <a:pt x="144" y="27"/>
                      </a:lnTo>
                      <a:lnTo>
                        <a:pt x="108" y="36"/>
                      </a:lnTo>
                      <a:lnTo>
                        <a:pt x="60" y="3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CD29A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" name="Arc 11"/>
              <p:cNvSpPr>
                <a:spLocks/>
              </p:cNvSpPr>
              <p:nvPr/>
            </p:nvSpPr>
            <p:spPr bwMode="auto">
              <a:xfrm rot="10506054" flipV="1">
                <a:off x="6032" y="2208"/>
                <a:ext cx="450" cy="165"/>
              </a:xfrm>
              <a:custGeom>
                <a:avLst/>
                <a:gdLst>
                  <a:gd name="T0" fmla="*/ 0 w 21600"/>
                  <a:gd name="T1" fmla="*/ 0 h 21968"/>
                  <a:gd name="T2" fmla="*/ 0 w 21600"/>
                  <a:gd name="T3" fmla="*/ 0 h 21968"/>
                  <a:gd name="T4" fmla="*/ 0 w 21600"/>
                  <a:gd name="T5" fmla="*/ 0 h 219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68"/>
                  <a:gd name="T11" fmla="*/ 21600 w 21600"/>
                  <a:gd name="T12" fmla="*/ 21968 h 219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2"/>
                      <a:pt x="21598" y="21845"/>
                      <a:pt x="21596" y="21967"/>
                    </a:cubicBezTo>
                  </a:path>
                  <a:path w="21600" h="219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2"/>
                      <a:pt x="21598" y="21845"/>
                      <a:pt x="21596" y="219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Arc 10"/>
              <p:cNvSpPr>
                <a:spLocks/>
              </p:cNvSpPr>
              <p:nvPr/>
            </p:nvSpPr>
            <p:spPr bwMode="auto">
              <a:xfrm rot="-9718433" flipH="1" flipV="1">
                <a:off x="7082" y="2958"/>
                <a:ext cx="450" cy="165"/>
              </a:xfrm>
              <a:custGeom>
                <a:avLst/>
                <a:gdLst>
                  <a:gd name="T0" fmla="*/ 0 w 21600"/>
                  <a:gd name="T1" fmla="*/ 0 h 21968"/>
                  <a:gd name="T2" fmla="*/ 0 w 21600"/>
                  <a:gd name="T3" fmla="*/ 0 h 21968"/>
                  <a:gd name="T4" fmla="*/ 0 w 21600"/>
                  <a:gd name="T5" fmla="*/ 0 h 219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68"/>
                  <a:gd name="T11" fmla="*/ 21600 w 21600"/>
                  <a:gd name="T12" fmla="*/ 21968 h 219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2"/>
                      <a:pt x="21598" y="21845"/>
                      <a:pt x="21596" y="21967"/>
                    </a:cubicBezTo>
                  </a:path>
                  <a:path w="21600" h="219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22"/>
                      <a:pt x="21598" y="21845"/>
                      <a:pt x="21596" y="219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6549" y="2844"/>
                <a:ext cx="360" cy="113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altLang="ko-KR">
                  <a:ea typeface="굴림" pitchFamily="34" charset="-127"/>
                </a:endParaRPr>
              </a:p>
            </p:txBody>
          </p:sp>
        </p:grp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5197" y="6509"/>
              <a:ext cx="0" cy="795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3037491" y="1449607"/>
            <a:ext cx="3854012" cy="3929062"/>
            <a:chOff x="3638" y="4316"/>
            <a:chExt cx="2850" cy="2843"/>
          </a:xfrm>
        </p:grpSpPr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4439" y="6458"/>
              <a:ext cx="2049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eaLnBrk="0" hangingPunct="0"/>
              <a:r>
                <a:rPr lang="cs-CZ" altLang="ko-KR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Přibližně 35 – 45°</a:t>
              </a:r>
              <a:endParaRPr lang="en-GB" altLang="ko-KR" sz="4000" dirty="0">
                <a:solidFill>
                  <a:schemeClr val="bg1"/>
                </a:solidFill>
                <a:ea typeface="굴림" pitchFamily="34" charset="-127"/>
              </a:endParaRPr>
            </a:p>
          </p:txBody>
        </p: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3638" y="4316"/>
              <a:ext cx="1147" cy="2755"/>
              <a:chOff x="3572" y="4118"/>
              <a:chExt cx="1147" cy="2755"/>
            </a:xfrm>
          </p:grpSpPr>
          <p:grpSp>
            <p:nvGrpSpPr>
              <p:cNvPr id="24" name="Group 33"/>
              <p:cNvGrpSpPr>
                <a:grpSpLocks/>
              </p:cNvGrpSpPr>
              <p:nvPr/>
            </p:nvGrpSpPr>
            <p:grpSpPr bwMode="auto">
              <a:xfrm>
                <a:off x="3572" y="4118"/>
                <a:ext cx="783" cy="2755"/>
                <a:chOff x="8714" y="3913"/>
                <a:chExt cx="1218" cy="4081"/>
              </a:xfrm>
            </p:grpSpPr>
            <p:grpSp>
              <p:nvGrpSpPr>
                <p:cNvPr id="29" name="Group 61"/>
                <p:cNvGrpSpPr>
                  <a:grpSpLocks/>
                </p:cNvGrpSpPr>
                <p:nvPr/>
              </p:nvGrpSpPr>
              <p:grpSpPr bwMode="auto">
                <a:xfrm>
                  <a:off x="8771" y="5405"/>
                  <a:ext cx="263" cy="391"/>
                  <a:chOff x="8764" y="5440"/>
                  <a:chExt cx="263" cy="391"/>
                </a:xfrm>
              </p:grpSpPr>
              <p:sp>
                <p:nvSpPr>
                  <p:cNvPr id="57" name="Freeform 63"/>
                  <p:cNvSpPr>
                    <a:spLocks/>
                  </p:cNvSpPr>
                  <p:nvPr/>
                </p:nvSpPr>
                <p:spPr bwMode="auto">
                  <a:xfrm rot="-535510">
                    <a:off x="8764" y="5440"/>
                    <a:ext cx="263" cy="391"/>
                  </a:xfrm>
                  <a:custGeom>
                    <a:avLst/>
                    <a:gdLst>
                      <a:gd name="T0" fmla="*/ 1 w 396"/>
                      <a:gd name="T1" fmla="*/ 1 h 525"/>
                      <a:gd name="T2" fmla="*/ 1 w 396"/>
                      <a:gd name="T3" fmla="*/ 1 h 525"/>
                      <a:gd name="T4" fmla="*/ 1 w 396"/>
                      <a:gd name="T5" fmla="*/ 0 h 525"/>
                      <a:gd name="T6" fmla="*/ 1 w 396"/>
                      <a:gd name="T7" fmla="*/ 1 h 525"/>
                      <a:gd name="T8" fmla="*/ 1 w 396"/>
                      <a:gd name="T9" fmla="*/ 1 h 525"/>
                      <a:gd name="T10" fmla="*/ 1 w 396"/>
                      <a:gd name="T11" fmla="*/ 1 h 525"/>
                      <a:gd name="T12" fmla="*/ 1 w 396"/>
                      <a:gd name="T13" fmla="*/ 1 h 525"/>
                      <a:gd name="T14" fmla="*/ 1 w 396"/>
                      <a:gd name="T15" fmla="*/ 1 h 525"/>
                      <a:gd name="T16" fmla="*/ 0 w 396"/>
                      <a:gd name="T17" fmla="*/ 1 h 525"/>
                      <a:gd name="T18" fmla="*/ 1 w 396"/>
                      <a:gd name="T19" fmla="*/ 1 h 525"/>
                      <a:gd name="T20" fmla="*/ 1 w 396"/>
                      <a:gd name="T21" fmla="*/ 1 h 525"/>
                      <a:gd name="T22" fmla="*/ 1 w 396"/>
                      <a:gd name="T23" fmla="*/ 1 h 525"/>
                      <a:gd name="T24" fmla="*/ 1 w 396"/>
                      <a:gd name="T25" fmla="*/ 1 h 525"/>
                      <a:gd name="T26" fmla="*/ 1 w 396"/>
                      <a:gd name="T27" fmla="*/ 1 h 525"/>
                      <a:gd name="T28" fmla="*/ 1 w 396"/>
                      <a:gd name="T29" fmla="*/ 1 h 525"/>
                      <a:gd name="T30" fmla="*/ 1 w 396"/>
                      <a:gd name="T31" fmla="*/ 1 h 52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6"/>
                      <a:gd name="T49" fmla="*/ 0 h 525"/>
                      <a:gd name="T50" fmla="*/ 396 w 396"/>
                      <a:gd name="T51" fmla="*/ 525 h 52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6" h="525">
                        <a:moveTo>
                          <a:pt x="396" y="256"/>
                        </a:moveTo>
                        <a:lnTo>
                          <a:pt x="348" y="144"/>
                        </a:lnTo>
                        <a:lnTo>
                          <a:pt x="285" y="0"/>
                        </a:lnTo>
                        <a:lnTo>
                          <a:pt x="168" y="60"/>
                        </a:lnTo>
                        <a:lnTo>
                          <a:pt x="75" y="147"/>
                        </a:lnTo>
                        <a:lnTo>
                          <a:pt x="7" y="268"/>
                        </a:lnTo>
                        <a:lnTo>
                          <a:pt x="4" y="399"/>
                        </a:lnTo>
                        <a:lnTo>
                          <a:pt x="9" y="288"/>
                        </a:lnTo>
                        <a:lnTo>
                          <a:pt x="0" y="404"/>
                        </a:lnTo>
                        <a:lnTo>
                          <a:pt x="11" y="478"/>
                        </a:lnTo>
                        <a:lnTo>
                          <a:pt x="47" y="524"/>
                        </a:lnTo>
                        <a:lnTo>
                          <a:pt x="118" y="525"/>
                        </a:lnTo>
                        <a:lnTo>
                          <a:pt x="190" y="512"/>
                        </a:lnTo>
                        <a:lnTo>
                          <a:pt x="268" y="461"/>
                        </a:lnTo>
                        <a:lnTo>
                          <a:pt x="315" y="382"/>
                        </a:lnTo>
                        <a:lnTo>
                          <a:pt x="396" y="256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2A17F"/>
                      </a:gs>
                      <a:gs pos="50000">
                        <a:srgbClr val="FFD3A7"/>
                      </a:gs>
                      <a:gs pos="100000">
                        <a:srgbClr val="C2A17F"/>
                      </a:gs>
                    </a:gsLst>
                    <a:lin ang="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58" name="Freeform 62"/>
                  <p:cNvSpPr>
                    <a:spLocks/>
                  </p:cNvSpPr>
                  <p:nvPr/>
                </p:nvSpPr>
                <p:spPr bwMode="auto">
                  <a:xfrm rot="-535510">
                    <a:off x="8774" y="5640"/>
                    <a:ext cx="88" cy="144"/>
                  </a:xfrm>
                  <a:custGeom>
                    <a:avLst/>
                    <a:gdLst>
                      <a:gd name="T0" fmla="*/ 0 w 132"/>
                      <a:gd name="T1" fmla="*/ 1 h 193"/>
                      <a:gd name="T2" fmla="*/ 1 w 132"/>
                      <a:gd name="T3" fmla="*/ 1 h 193"/>
                      <a:gd name="T4" fmla="*/ 1 w 132"/>
                      <a:gd name="T5" fmla="*/ 1 h 193"/>
                      <a:gd name="T6" fmla="*/ 1 w 132"/>
                      <a:gd name="T7" fmla="*/ 1 h 193"/>
                      <a:gd name="T8" fmla="*/ 1 w 132"/>
                      <a:gd name="T9" fmla="*/ 1 h 193"/>
                      <a:gd name="T10" fmla="*/ 1 w 132"/>
                      <a:gd name="T11" fmla="*/ 1 h 193"/>
                      <a:gd name="T12" fmla="*/ 1 w 132"/>
                      <a:gd name="T13" fmla="*/ 1 h 193"/>
                      <a:gd name="T14" fmla="*/ 1 w 132"/>
                      <a:gd name="T15" fmla="*/ 1 h 1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2"/>
                      <a:gd name="T25" fmla="*/ 0 h 193"/>
                      <a:gd name="T26" fmla="*/ 132 w 132"/>
                      <a:gd name="T27" fmla="*/ 193 h 1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2" h="193">
                        <a:moveTo>
                          <a:pt x="0" y="187"/>
                        </a:moveTo>
                        <a:cubicBezTo>
                          <a:pt x="7" y="186"/>
                          <a:pt x="31" y="183"/>
                          <a:pt x="45" y="182"/>
                        </a:cubicBezTo>
                        <a:cubicBezTo>
                          <a:pt x="59" y="181"/>
                          <a:pt x="72" y="193"/>
                          <a:pt x="85" y="182"/>
                        </a:cubicBezTo>
                        <a:cubicBezTo>
                          <a:pt x="98" y="171"/>
                          <a:pt x="118" y="137"/>
                          <a:pt x="125" y="117"/>
                        </a:cubicBezTo>
                        <a:cubicBezTo>
                          <a:pt x="132" y="97"/>
                          <a:pt x="126" y="78"/>
                          <a:pt x="125" y="62"/>
                        </a:cubicBezTo>
                        <a:cubicBezTo>
                          <a:pt x="124" y="46"/>
                          <a:pt x="130" y="32"/>
                          <a:pt x="120" y="22"/>
                        </a:cubicBezTo>
                        <a:cubicBezTo>
                          <a:pt x="110" y="12"/>
                          <a:pt x="82" y="0"/>
                          <a:pt x="65" y="2"/>
                        </a:cubicBezTo>
                        <a:cubicBezTo>
                          <a:pt x="48" y="4"/>
                          <a:pt x="25" y="26"/>
                          <a:pt x="15" y="32"/>
                        </a:cubicBezTo>
                      </a:path>
                    </a:pathLst>
                  </a:custGeom>
                  <a:solidFill>
                    <a:srgbClr val="FFE0C1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0" name="Group 46"/>
                <p:cNvGrpSpPr>
                  <a:grpSpLocks/>
                </p:cNvGrpSpPr>
                <p:nvPr/>
              </p:nvGrpSpPr>
              <p:grpSpPr bwMode="auto">
                <a:xfrm>
                  <a:off x="8714" y="5005"/>
                  <a:ext cx="209" cy="142"/>
                  <a:chOff x="3582" y="1853"/>
                  <a:chExt cx="126" cy="76"/>
                </a:xfrm>
              </p:grpSpPr>
              <p:sp>
                <p:nvSpPr>
                  <p:cNvPr id="43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582" y="1877"/>
                    <a:ext cx="29" cy="27"/>
                  </a:xfrm>
                  <a:prstGeom prst="flowChartMagneticDrum">
                    <a:avLst/>
                  </a:prstGeom>
                  <a:solidFill>
                    <a:srgbClr val="80808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GB" altLang="ko-KR">
                      <a:ea typeface="굴림" pitchFamily="34" charset="-127"/>
                    </a:endParaRPr>
                  </a:p>
                </p:txBody>
              </p:sp>
              <p:grpSp>
                <p:nvGrpSpPr>
                  <p:cNvPr id="4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603" y="1853"/>
                    <a:ext cx="59" cy="76"/>
                    <a:chOff x="3495" y="1853"/>
                    <a:chExt cx="59" cy="76"/>
                  </a:xfrm>
                </p:grpSpPr>
                <p:sp>
                  <p:nvSpPr>
                    <p:cNvPr id="46" name="AutoShap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95" y="1853"/>
                      <a:ext cx="59" cy="76"/>
                    </a:xfrm>
                    <a:prstGeom prst="flowChartMagneticDrum">
                      <a:avLst/>
                    </a:prstGeom>
                    <a:gradFill rotWithShape="1">
                      <a:gsLst>
                        <a:gs pos="0">
                          <a:srgbClr val="595959"/>
                        </a:gs>
                        <a:gs pos="50000">
                          <a:srgbClr val="C0C0C0"/>
                        </a:gs>
                        <a:gs pos="100000">
                          <a:srgbClr val="595959"/>
                        </a:gs>
                      </a:gsLst>
                      <a:lin ang="5400000" scaled="1"/>
                    </a:gra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en-GB" altLang="ko-KR">
                        <a:ea typeface="굴림" pitchFamily="34" charset="-127"/>
                      </a:endParaRPr>
                    </a:p>
                  </p:txBody>
                </p:sp>
                <p:sp>
                  <p:nvSpPr>
                    <p:cNvPr id="47" name="Line 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9" y="1856"/>
                      <a:ext cx="4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8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7" y="1863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9" name="Line 5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497" y="1870"/>
                      <a:ext cx="3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0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7" y="1879"/>
                      <a:ext cx="39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1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7" y="1887"/>
                      <a:ext cx="3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2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6" y="1895"/>
                      <a:ext cx="36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3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7" y="1902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4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7" y="1909"/>
                      <a:ext cx="3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5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7" y="1916"/>
                      <a:ext cx="38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56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9" y="1923"/>
                      <a:ext cx="43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5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3652" y="1870"/>
                    <a:ext cx="56" cy="40"/>
                  </a:xfrm>
                  <a:prstGeom prst="flowChartMagneticDrum">
                    <a:avLst/>
                  </a:prstGeom>
                  <a:gradFill rotWithShape="1">
                    <a:gsLst>
                      <a:gs pos="0">
                        <a:srgbClr val="595959"/>
                      </a:gs>
                      <a:gs pos="50000">
                        <a:srgbClr val="C0C0C0"/>
                      </a:gs>
                      <a:gs pos="100000">
                        <a:srgbClr val="595959"/>
                      </a:gs>
                    </a:gsLst>
                    <a:lin ang="5400000" scaled="1"/>
                  </a:gra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GB" altLang="ko-KR">
                      <a:ea typeface="굴림" pitchFamily="34" charset="-127"/>
                    </a:endParaRPr>
                  </a:p>
                </p:txBody>
              </p:sp>
            </p:grpSp>
            <p:sp>
              <p:nvSpPr>
                <p:cNvPr id="31" name="Freeform 45"/>
                <p:cNvSpPr>
                  <a:spLocks/>
                </p:cNvSpPr>
                <p:nvPr/>
              </p:nvSpPr>
              <p:spPr bwMode="auto">
                <a:xfrm rot="186582">
                  <a:off x="9086" y="6345"/>
                  <a:ext cx="239" cy="1302"/>
                </a:xfrm>
                <a:custGeom>
                  <a:avLst/>
                  <a:gdLst>
                    <a:gd name="T0" fmla="*/ 1 w 360"/>
                    <a:gd name="T1" fmla="*/ 1 h 1747"/>
                    <a:gd name="T2" fmla="*/ 1 w 360"/>
                    <a:gd name="T3" fmla="*/ 1 h 1747"/>
                    <a:gd name="T4" fmla="*/ 1 w 360"/>
                    <a:gd name="T5" fmla="*/ 1 h 1747"/>
                    <a:gd name="T6" fmla="*/ 1 w 360"/>
                    <a:gd name="T7" fmla="*/ 1 h 1747"/>
                    <a:gd name="T8" fmla="*/ 1 w 360"/>
                    <a:gd name="T9" fmla="*/ 1 h 1747"/>
                    <a:gd name="T10" fmla="*/ 1 w 360"/>
                    <a:gd name="T11" fmla="*/ 1 h 1747"/>
                    <a:gd name="T12" fmla="*/ 1 w 360"/>
                    <a:gd name="T13" fmla="*/ 1 h 1747"/>
                    <a:gd name="T14" fmla="*/ 1 w 360"/>
                    <a:gd name="T15" fmla="*/ 1 h 1747"/>
                    <a:gd name="T16" fmla="*/ 0 w 360"/>
                    <a:gd name="T17" fmla="*/ 0 h 17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0"/>
                    <a:gd name="T28" fmla="*/ 0 h 1747"/>
                    <a:gd name="T29" fmla="*/ 360 w 360"/>
                    <a:gd name="T30" fmla="*/ 1747 h 17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0" h="1747">
                      <a:moveTo>
                        <a:pt x="90" y="1725"/>
                      </a:moveTo>
                      <a:lnTo>
                        <a:pt x="360" y="1747"/>
                      </a:lnTo>
                      <a:lnTo>
                        <a:pt x="247" y="1597"/>
                      </a:lnTo>
                      <a:lnTo>
                        <a:pt x="210" y="907"/>
                      </a:lnTo>
                      <a:lnTo>
                        <a:pt x="172" y="457"/>
                      </a:lnTo>
                      <a:lnTo>
                        <a:pt x="172" y="315"/>
                      </a:lnTo>
                      <a:lnTo>
                        <a:pt x="172" y="142"/>
                      </a:lnTo>
                      <a:lnTo>
                        <a:pt x="172" y="3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B8B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" name="Freeform 44"/>
                <p:cNvSpPr>
                  <a:spLocks/>
                </p:cNvSpPr>
                <p:nvPr/>
              </p:nvSpPr>
              <p:spPr bwMode="auto">
                <a:xfrm>
                  <a:off x="8983" y="3930"/>
                  <a:ext cx="251" cy="1356"/>
                </a:xfrm>
                <a:custGeom>
                  <a:avLst/>
                  <a:gdLst>
                    <a:gd name="T0" fmla="*/ 2147483647 w 151"/>
                    <a:gd name="T1" fmla="*/ 2147483647 h 728"/>
                    <a:gd name="T2" fmla="*/ 2147483647 w 151"/>
                    <a:gd name="T3" fmla="*/ 2147483647 h 728"/>
                    <a:gd name="T4" fmla="*/ 2147483647 w 151"/>
                    <a:gd name="T5" fmla="*/ 2147483647 h 728"/>
                    <a:gd name="T6" fmla="*/ 2147483647 w 151"/>
                    <a:gd name="T7" fmla="*/ 2147483647 h 728"/>
                    <a:gd name="T8" fmla="*/ 2147483647 w 151"/>
                    <a:gd name="T9" fmla="*/ 2147483647 h 728"/>
                    <a:gd name="T10" fmla="*/ 2147483647 w 151"/>
                    <a:gd name="T11" fmla="*/ 2147483647 h 728"/>
                    <a:gd name="T12" fmla="*/ 2147483647 w 151"/>
                    <a:gd name="T13" fmla="*/ 2147483647 h 728"/>
                    <a:gd name="T14" fmla="*/ 2147483647 w 151"/>
                    <a:gd name="T15" fmla="*/ 2147483647 h 728"/>
                    <a:gd name="T16" fmla="*/ 0 w 151"/>
                    <a:gd name="T17" fmla="*/ 2147483647 h 728"/>
                    <a:gd name="T18" fmla="*/ 155414829 w 151"/>
                    <a:gd name="T19" fmla="*/ 0 h 7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1"/>
                    <a:gd name="T31" fmla="*/ 0 h 728"/>
                    <a:gd name="T32" fmla="*/ 151 w 151"/>
                    <a:gd name="T33" fmla="*/ 728 h 7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1" h="728">
                      <a:moveTo>
                        <a:pt x="70" y="3"/>
                      </a:moveTo>
                      <a:lnTo>
                        <a:pt x="66" y="183"/>
                      </a:lnTo>
                      <a:lnTo>
                        <a:pt x="64" y="393"/>
                      </a:lnTo>
                      <a:lnTo>
                        <a:pt x="63" y="564"/>
                      </a:lnTo>
                      <a:lnTo>
                        <a:pt x="61" y="659"/>
                      </a:lnTo>
                      <a:lnTo>
                        <a:pt x="77" y="700"/>
                      </a:lnTo>
                      <a:lnTo>
                        <a:pt x="115" y="714"/>
                      </a:lnTo>
                      <a:lnTo>
                        <a:pt x="151" y="722"/>
                      </a:lnTo>
                      <a:lnTo>
                        <a:pt x="0" y="728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B8B4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" name="Freeform 43"/>
                <p:cNvSpPr>
                  <a:spLocks/>
                </p:cNvSpPr>
                <p:nvPr/>
              </p:nvSpPr>
              <p:spPr bwMode="auto">
                <a:xfrm>
                  <a:off x="8869" y="3913"/>
                  <a:ext cx="456" cy="4081"/>
                </a:xfrm>
                <a:custGeom>
                  <a:avLst/>
                  <a:gdLst>
                    <a:gd name="T0" fmla="*/ 2147483647 w 275"/>
                    <a:gd name="T1" fmla="*/ 0 h 2190"/>
                    <a:gd name="T2" fmla="*/ 0 w 275"/>
                    <a:gd name="T3" fmla="*/ 2147483647 h 2190"/>
                    <a:gd name="T4" fmla="*/ 84201348 w 275"/>
                    <a:gd name="T5" fmla="*/ 2147483647 h 2190"/>
                    <a:gd name="T6" fmla="*/ 1475586108 w 275"/>
                    <a:gd name="T7" fmla="*/ 2147483647 h 2190"/>
                    <a:gd name="T8" fmla="*/ 2147483647 w 275"/>
                    <a:gd name="T9" fmla="*/ 2147483647 h 2190"/>
                    <a:gd name="T10" fmla="*/ 2147483647 w 275"/>
                    <a:gd name="T11" fmla="*/ 2147483647 h 2190"/>
                    <a:gd name="T12" fmla="*/ 2147483647 w 275"/>
                    <a:gd name="T13" fmla="*/ 2147483647 h 2190"/>
                    <a:gd name="T14" fmla="*/ 2147483647 w 275"/>
                    <a:gd name="T15" fmla="*/ 2147483647 h 2190"/>
                    <a:gd name="T16" fmla="*/ 2147483647 w 275"/>
                    <a:gd name="T17" fmla="*/ 2147483647 h 2190"/>
                    <a:gd name="T18" fmla="*/ 2147483647 w 275"/>
                    <a:gd name="T19" fmla="*/ 2147483647 h 2190"/>
                    <a:gd name="T20" fmla="*/ 2147483647 w 275"/>
                    <a:gd name="T21" fmla="*/ 2147483647 h 2190"/>
                    <a:gd name="T22" fmla="*/ 2147483647 w 275"/>
                    <a:gd name="T23" fmla="*/ 2147483647 h 2190"/>
                    <a:gd name="T24" fmla="*/ 2147483647 w 275"/>
                    <a:gd name="T25" fmla="*/ 2147483647 h 2190"/>
                    <a:gd name="T26" fmla="*/ 2147483647 w 275"/>
                    <a:gd name="T27" fmla="*/ 2147483647 h 2190"/>
                    <a:gd name="T28" fmla="*/ 2147483647 w 275"/>
                    <a:gd name="T29" fmla="*/ 2147483647 h 2190"/>
                    <a:gd name="T30" fmla="*/ 84201348 w 275"/>
                    <a:gd name="T31" fmla="*/ 2147483647 h 2190"/>
                    <a:gd name="T32" fmla="*/ 1475586108 w 275"/>
                    <a:gd name="T33" fmla="*/ 2147483647 h 2190"/>
                    <a:gd name="T34" fmla="*/ 2147483647 w 275"/>
                    <a:gd name="T35" fmla="*/ 2147483647 h 2190"/>
                    <a:gd name="T36" fmla="*/ 2147483647 w 275"/>
                    <a:gd name="T37" fmla="*/ 2147483647 h 2190"/>
                    <a:gd name="T38" fmla="*/ 2147483647 w 275"/>
                    <a:gd name="T39" fmla="*/ 2147483647 h 2190"/>
                    <a:gd name="T40" fmla="*/ 2147483647 w 275"/>
                    <a:gd name="T41" fmla="*/ 2147483647 h 2190"/>
                    <a:gd name="T42" fmla="*/ 2147483647 w 275"/>
                    <a:gd name="T43" fmla="*/ 2147483647 h 2190"/>
                    <a:gd name="T44" fmla="*/ 2147483647 w 275"/>
                    <a:gd name="T45" fmla="*/ 2147483647 h 2190"/>
                    <a:gd name="T46" fmla="*/ 2147483647 w 275"/>
                    <a:gd name="T47" fmla="*/ 2147483647 h 2190"/>
                    <a:gd name="T48" fmla="*/ 2147483647 w 275"/>
                    <a:gd name="T49" fmla="*/ 2147483647 h 2190"/>
                    <a:gd name="T50" fmla="*/ 2147483647 w 275"/>
                    <a:gd name="T51" fmla="*/ 2147483647 h 2190"/>
                    <a:gd name="T52" fmla="*/ 2147483647 w 275"/>
                    <a:gd name="T53" fmla="*/ 2147483647 h 2190"/>
                    <a:gd name="T54" fmla="*/ 2147483647 w 275"/>
                    <a:gd name="T55" fmla="*/ 2147483647 h 2190"/>
                    <a:gd name="T56" fmla="*/ 2147483647 w 275"/>
                    <a:gd name="T57" fmla="*/ 2147483647 h 2190"/>
                    <a:gd name="T58" fmla="*/ 2147483647 w 275"/>
                    <a:gd name="T59" fmla="*/ 2147483647 h 2190"/>
                    <a:gd name="T60" fmla="*/ 2147483647 w 275"/>
                    <a:gd name="T61" fmla="*/ 2147483647 h 2190"/>
                    <a:gd name="T62" fmla="*/ 2147483647 w 275"/>
                    <a:gd name="T63" fmla="*/ 2147483647 h 2190"/>
                    <a:gd name="T64" fmla="*/ 2147483647 w 275"/>
                    <a:gd name="T65" fmla="*/ 2147483647 h 2190"/>
                    <a:gd name="T66" fmla="*/ 2147483647 w 275"/>
                    <a:gd name="T67" fmla="*/ 2147483647 h 2190"/>
                    <a:gd name="T68" fmla="*/ 2147483647 w 275"/>
                    <a:gd name="T69" fmla="*/ 2147483647 h 2190"/>
                    <a:gd name="T70" fmla="*/ 2147483647 w 275"/>
                    <a:gd name="T71" fmla="*/ 2147483647 h 219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75"/>
                    <a:gd name="T109" fmla="*/ 0 h 2190"/>
                    <a:gd name="T110" fmla="*/ 275 w 275"/>
                    <a:gd name="T111" fmla="*/ 2190 h 219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75" h="2190">
                      <a:moveTo>
                        <a:pt x="35" y="0"/>
                      </a:moveTo>
                      <a:lnTo>
                        <a:pt x="0" y="641"/>
                      </a:lnTo>
                      <a:lnTo>
                        <a:pt x="1" y="675"/>
                      </a:lnTo>
                      <a:lnTo>
                        <a:pt x="18" y="724"/>
                      </a:lnTo>
                      <a:lnTo>
                        <a:pt x="38" y="779"/>
                      </a:lnTo>
                      <a:lnTo>
                        <a:pt x="56" y="828"/>
                      </a:lnTo>
                      <a:lnTo>
                        <a:pt x="70" y="892"/>
                      </a:lnTo>
                      <a:lnTo>
                        <a:pt x="84" y="952"/>
                      </a:lnTo>
                      <a:lnTo>
                        <a:pt x="94" y="1262"/>
                      </a:lnTo>
                      <a:lnTo>
                        <a:pt x="77" y="1318"/>
                      </a:lnTo>
                      <a:lnTo>
                        <a:pt x="77" y="1410"/>
                      </a:lnTo>
                      <a:lnTo>
                        <a:pt x="84" y="1457"/>
                      </a:lnTo>
                      <a:lnTo>
                        <a:pt x="70" y="1892"/>
                      </a:lnTo>
                      <a:lnTo>
                        <a:pt x="67" y="1946"/>
                      </a:lnTo>
                      <a:lnTo>
                        <a:pt x="38" y="1977"/>
                      </a:lnTo>
                      <a:lnTo>
                        <a:pt x="1" y="1996"/>
                      </a:lnTo>
                      <a:lnTo>
                        <a:pt x="18" y="2172"/>
                      </a:lnTo>
                      <a:lnTo>
                        <a:pt x="275" y="2190"/>
                      </a:lnTo>
                      <a:lnTo>
                        <a:pt x="264" y="2001"/>
                      </a:lnTo>
                      <a:lnTo>
                        <a:pt x="229" y="1982"/>
                      </a:lnTo>
                      <a:lnTo>
                        <a:pt x="201" y="1947"/>
                      </a:lnTo>
                      <a:lnTo>
                        <a:pt x="203" y="1875"/>
                      </a:lnTo>
                      <a:lnTo>
                        <a:pt x="192" y="1463"/>
                      </a:lnTo>
                      <a:lnTo>
                        <a:pt x="199" y="1406"/>
                      </a:lnTo>
                      <a:lnTo>
                        <a:pt x="204" y="1328"/>
                      </a:lnTo>
                      <a:lnTo>
                        <a:pt x="180" y="1303"/>
                      </a:lnTo>
                      <a:lnTo>
                        <a:pt x="187" y="831"/>
                      </a:lnTo>
                      <a:lnTo>
                        <a:pt x="207" y="803"/>
                      </a:lnTo>
                      <a:lnTo>
                        <a:pt x="230" y="774"/>
                      </a:lnTo>
                      <a:lnTo>
                        <a:pt x="273" y="764"/>
                      </a:lnTo>
                      <a:lnTo>
                        <a:pt x="270" y="737"/>
                      </a:lnTo>
                      <a:lnTo>
                        <a:pt x="166" y="734"/>
                      </a:lnTo>
                      <a:lnTo>
                        <a:pt x="117" y="720"/>
                      </a:lnTo>
                      <a:lnTo>
                        <a:pt x="99" y="701"/>
                      </a:lnTo>
                      <a:lnTo>
                        <a:pt x="91" y="669"/>
                      </a:lnTo>
                      <a:lnTo>
                        <a:pt x="107" y="9"/>
                      </a:lnTo>
                    </a:path>
                  </a:pathLst>
                </a:custGeom>
                <a:gradFill rotWithShape="1">
                  <a:gsLst>
                    <a:gs pos="0">
                      <a:srgbClr val="00C2C2"/>
                    </a:gs>
                    <a:gs pos="50000">
                      <a:srgbClr val="00FFFF"/>
                    </a:gs>
                    <a:gs pos="100000">
                      <a:srgbClr val="00C2C2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34" name="Group 40"/>
                <p:cNvGrpSpPr>
                  <a:grpSpLocks/>
                </p:cNvGrpSpPr>
                <p:nvPr/>
              </p:nvGrpSpPr>
              <p:grpSpPr bwMode="auto">
                <a:xfrm rot="186582">
                  <a:off x="9033" y="6382"/>
                  <a:ext cx="139" cy="162"/>
                  <a:chOff x="9203" y="4306"/>
                  <a:chExt cx="210" cy="217"/>
                </a:xfrm>
              </p:grpSpPr>
              <p:sp>
                <p:nvSpPr>
                  <p:cNvPr id="41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9203" y="4306"/>
                    <a:ext cx="210" cy="217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4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9259" y="4363"/>
                    <a:ext cx="98" cy="104"/>
                  </a:xfrm>
                  <a:prstGeom prst="ellipse">
                    <a:avLst/>
                  </a:prstGeom>
                  <a:solidFill>
                    <a:srgbClr val="80808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altLang="ko-KR">
                      <a:ea typeface="굴림" pitchFamily="34" charset="-127"/>
                    </a:endParaRPr>
                  </a:p>
                </p:txBody>
              </p:sp>
            </p:grpSp>
            <p:sp>
              <p:nvSpPr>
                <p:cNvPr id="35" name="Freeform 39"/>
                <p:cNvSpPr>
                  <a:spLocks/>
                </p:cNvSpPr>
                <p:nvPr/>
              </p:nvSpPr>
              <p:spPr bwMode="auto">
                <a:xfrm>
                  <a:off x="9051" y="4958"/>
                  <a:ext cx="28" cy="205"/>
                </a:xfrm>
                <a:custGeom>
                  <a:avLst/>
                  <a:gdLst>
                    <a:gd name="T0" fmla="*/ 2147483647 w 15"/>
                    <a:gd name="T1" fmla="*/ 2147483647 h 85"/>
                    <a:gd name="T2" fmla="*/ 2147483647 w 15"/>
                    <a:gd name="T3" fmla="*/ 2147483647 h 85"/>
                    <a:gd name="T4" fmla="*/ 0 w 15"/>
                    <a:gd name="T5" fmla="*/ 2147483647 h 85"/>
                    <a:gd name="T6" fmla="*/ 2147483647 w 15"/>
                    <a:gd name="T7" fmla="*/ 0 h 85"/>
                    <a:gd name="T8" fmla="*/ 2147483647 w 15"/>
                    <a:gd name="T9" fmla="*/ 2147483647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85"/>
                    <a:gd name="T17" fmla="*/ 15 w 1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85">
                      <a:moveTo>
                        <a:pt x="15" y="6"/>
                      </a:moveTo>
                      <a:lnTo>
                        <a:pt x="13" y="76"/>
                      </a:lnTo>
                      <a:lnTo>
                        <a:pt x="0" y="85"/>
                      </a:lnTo>
                      <a:lnTo>
                        <a:pt x="1" y="0"/>
                      </a:lnTo>
                      <a:lnTo>
                        <a:pt x="15" y="6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9069" y="5117"/>
                  <a:ext cx="127" cy="1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37" name="Group 35"/>
                <p:cNvGrpSpPr>
                  <a:grpSpLocks/>
                </p:cNvGrpSpPr>
                <p:nvPr/>
              </p:nvGrpSpPr>
              <p:grpSpPr bwMode="auto">
                <a:xfrm>
                  <a:off x="9068" y="5048"/>
                  <a:ext cx="63" cy="50"/>
                  <a:chOff x="3817" y="1874"/>
                  <a:chExt cx="38" cy="27"/>
                </a:xfrm>
              </p:grpSpPr>
              <p:sp>
                <p:nvSpPr>
                  <p:cNvPr id="39" name="Rectangle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17" y="1878"/>
                    <a:ext cx="9" cy="19"/>
                  </a:xfrm>
                  <a:prstGeom prst="rect">
                    <a:avLst/>
                  </a:pr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altLang="ko-KR">
                      <a:ea typeface="굴림" pitchFamily="34" charset="-127"/>
                    </a:endParaRPr>
                  </a:p>
                </p:txBody>
              </p:sp>
              <p:sp>
                <p:nvSpPr>
                  <p:cNvPr id="40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3826" y="1874"/>
                    <a:ext cx="29" cy="27"/>
                  </a:xfrm>
                  <a:prstGeom prst="flowChartMagneticDrum">
                    <a:avLst/>
                  </a:prstGeom>
                  <a:solidFill>
                    <a:srgbClr val="C0C0C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GB" altLang="ko-KR">
                      <a:ea typeface="굴림" pitchFamily="34" charset="-127"/>
                    </a:endParaRPr>
                  </a:p>
                </p:txBody>
              </p:sp>
            </p:grp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 rot="-535510">
                  <a:off x="8991" y="5318"/>
                  <a:ext cx="941" cy="1111"/>
                </a:xfrm>
                <a:custGeom>
                  <a:avLst/>
                  <a:gdLst>
                    <a:gd name="T0" fmla="*/ 1 w 1418"/>
                    <a:gd name="T1" fmla="*/ 1 h 1491"/>
                    <a:gd name="T2" fmla="*/ 1 w 1418"/>
                    <a:gd name="T3" fmla="*/ 1 h 1491"/>
                    <a:gd name="T4" fmla="*/ 1 w 1418"/>
                    <a:gd name="T5" fmla="*/ 1 h 1491"/>
                    <a:gd name="T6" fmla="*/ 0 w 1418"/>
                    <a:gd name="T7" fmla="*/ 1 h 1491"/>
                    <a:gd name="T8" fmla="*/ 1 w 1418"/>
                    <a:gd name="T9" fmla="*/ 1 h 1491"/>
                    <a:gd name="T10" fmla="*/ 1 w 1418"/>
                    <a:gd name="T11" fmla="*/ 1 h 1491"/>
                    <a:gd name="T12" fmla="*/ 1 w 1418"/>
                    <a:gd name="T13" fmla="*/ 1 h 1491"/>
                    <a:gd name="T14" fmla="*/ 1 w 1418"/>
                    <a:gd name="T15" fmla="*/ 1 h 1491"/>
                    <a:gd name="T16" fmla="*/ 1 w 1418"/>
                    <a:gd name="T17" fmla="*/ 1 h 1491"/>
                    <a:gd name="T18" fmla="*/ 1 w 1418"/>
                    <a:gd name="T19" fmla="*/ 1 h 1491"/>
                    <a:gd name="T20" fmla="*/ 1 w 1418"/>
                    <a:gd name="T21" fmla="*/ 1 h 1491"/>
                    <a:gd name="T22" fmla="*/ 1 w 1418"/>
                    <a:gd name="T23" fmla="*/ 1 h 1491"/>
                    <a:gd name="T24" fmla="*/ 1 w 1418"/>
                    <a:gd name="T25" fmla="*/ 1 h 1491"/>
                    <a:gd name="T26" fmla="*/ 1 w 1418"/>
                    <a:gd name="T27" fmla="*/ 1 h 1491"/>
                    <a:gd name="T28" fmla="*/ 1 w 1418"/>
                    <a:gd name="T29" fmla="*/ 1 h 1491"/>
                    <a:gd name="T30" fmla="*/ 1 w 1418"/>
                    <a:gd name="T31" fmla="*/ 1 h 1491"/>
                    <a:gd name="T32" fmla="*/ 1 w 1418"/>
                    <a:gd name="T33" fmla="*/ 1 h 1491"/>
                    <a:gd name="T34" fmla="*/ 1 w 1418"/>
                    <a:gd name="T35" fmla="*/ 1 h 1491"/>
                    <a:gd name="T36" fmla="*/ 1 w 1418"/>
                    <a:gd name="T37" fmla="*/ 1 h 1491"/>
                    <a:gd name="T38" fmla="*/ 1 w 1418"/>
                    <a:gd name="T39" fmla="*/ 1 h 1491"/>
                    <a:gd name="T40" fmla="*/ 1 w 1418"/>
                    <a:gd name="T41" fmla="*/ 1 h 1491"/>
                    <a:gd name="T42" fmla="*/ 1 w 1418"/>
                    <a:gd name="T43" fmla="*/ 1 h 1491"/>
                    <a:gd name="T44" fmla="*/ 1 w 1418"/>
                    <a:gd name="T45" fmla="*/ 1 h 1491"/>
                    <a:gd name="T46" fmla="*/ 1 w 1418"/>
                    <a:gd name="T47" fmla="*/ 1 h 1491"/>
                    <a:gd name="T48" fmla="*/ 1 w 1418"/>
                    <a:gd name="T49" fmla="*/ 1 h 1491"/>
                    <a:gd name="T50" fmla="*/ 1 w 1418"/>
                    <a:gd name="T51" fmla="*/ 1 h 1491"/>
                    <a:gd name="T52" fmla="*/ 1 w 1418"/>
                    <a:gd name="T53" fmla="*/ 1 h 1491"/>
                    <a:gd name="T54" fmla="*/ 1 w 1418"/>
                    <a:gd name="T55" fmla="*/ 1 h 1491"/>
                    <a:gd name="T56" fmla="*/ 1 w 1418"/>
                    <a:gd name="T57" fmla="*/ 1 h 1491"/>
                    <a:gd name="T58" fmla="*/ 1 w 1418"/>
                    <a:gd name="T59" fmla="*/ 1 h 1491"/>
                    <a:gd name="T60" fmla="*/ 1 w 1418"/>
                    <a:gd name="T61" fmla="*/ 1 h 1491"/>
                    <a:gd name="T62" fmla="*/ 1 w 1418"/>
                    <a:gd name="T63" fmla="*/ 1 h 1491"/>
                    <a:gd name="T64" fmla="*/ 1 w 1418"/>
                    <a:gd name="T65" fmla="*/ 1 h 1491"/>
                    <a:gd name="T66" fmla="*/ 1 w 1418"/>
                    <a:gd name="T67" fmla="*/ 1 h 1491"/>
                    <a:gd name="T68" fmla="*/ 1 w 1418"/>
                    <a:gd name="T69" fmla="*/ 1 h 1491"/>
                    <a:gd name="T70" fmla="*/ 1 w 1418"/>
                    <a:gd name="T71" fmla="*/ 1 h 1491"/>
                    <a:gd name="T72" fmla="*/ 1 w 1418"/>
                    <a:gd name="T73" fmla="*/ 1 h 149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18"/>
                    <a:gd name="T112" fmla="*/ 0 h 1491"/>
                    <a:gd name="T113" fmla="*/ 1418 w 1418"/>
                    <a:gd name="T114" fmla="*/ 1491 h 149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18" h="1491">
                      <a:moveTo>
                        <a:pt x="556" y="0"/>
                      </a:moveTo>
                      <a:lnTo>
                        <a:pt x="461" y="66"/>
                      </a:lnTo>
                      <a:lnTo>
                        <a:pt x="433" y="117"/>
                      </a:lnTo>
                      <a:lnTo>
                        <a:pt x="329" y="237"/>
                      </a:lnTo>
                      <a:lnTo>
                        <a:pt x="222" y="453"/>
                      </a:lnTo>
                      <a:lnTo>
                        <a:pt x="119" y="643"/>
                      </a:lnTo>
                      <a:lnTo>
                        <a:pt x="22" y="736"/>
                      </a:lnTo>
                      <a:lnTo>
                        <a:pt x="0" y="820"/>
                      </a:lnTo>
                      <a:lnTo>
                        <a:pt x="47" y="921"/>
                      </a:lnTo>
                      <a:lnTo>
                        <a:pt x="89" y="963"/>
                      </a:lnTo>
                      <a:lnTo>
                        <a:pt x="173" y="978"/>
                      </a:lnTo>
                      <a:lnTo>
                        <a:pt x="316" y="971"/>
                      </a:lnTo>
                      <a:lnTo>
                        <a:pt x="359" y="945"/>
                      </a:lnTo>
                      <a:lnTo>
                        <a:pt x="629" y="619"/>
                      </a:lnTo>
                      <a:lnTo>
                        <a:pt x="758" y="387"/>
                      </a:lnTo>
                      <a:lnTo>
                        <a:pt x="833" y="313"/>
                      </a:lnTo>
                      <a:lnTo>
                        <a:pt x="736" y="398"/>
                      </a:lnTo>
                      <a:lnTo>
                        <a:pt x="641" y="587"/>
                      </a:lnTo>
                      <a:lnTo>
                        <a:pt x="338" y="969"/>
                      </a:lnTo>
                      <a:lnTo>
                        <a:pt x="227" y="988"/>
                      </a:lnTo>
                      <a:lnTo>
                        <a:pt x="122" y="998"/>
                      </a:lnTo>
                      <a:lnTo>
                        <a:pt x="103" y="1112"/>
                      </a:lnTo>
                      <a:lnTo>
                        <a:pt x="153" y="1161"/>
                      </a:lnTo>
                      <a:lnTo>
                        <a:pt x="249" y="1219"/>
                      </a:lnTo>
                      <a:lnTo>
                        <a:pt x="377" y="1230"/>
                      </a:lnTo>
                      <a:lnTo>
                        <a:pt x="589" y="1157"/>
                      </a:lnTo>
                      <a:lnTo>
                        <a:pt x="765" y="1028"/>
                      </a:lnTo>
                      <a:lnTo>
                        <a:pt x="831" y="923"/>
                      </a:lnTo>
                      <a:lnTo>
                        <a:pt x="960" y="693"/>
                      </a:lnTo>
                      <a:lnTo>
                        <a:pt x="1109" y="596"/>
                      </a:lnTo>
                      <a:lnTo>
                        <a:pt x="1108" y="589"/>
                      </a:lnTo>
                      <a:lnTo>
                        <a:pt x="953" y="701"/>
                      </a:lnTo>
                      <a:lnTo>
                        <a:pt x="788" y="1025"/>
                      </a:lnTo>
                      <a:lnTo>
                        <a:pt x="554" y="1183"/>
                      </a:lnTo>
                      <a:lnTo>
                        <a:pt x="376" y="1215"/>
                      </a:lnTo>
                      <a:lnTo>
                        <a:pt x="256" y="1226"/>
                      </a:lnTo>
                      <a:lnTo>
                        <a:pt x="240" y="1288"/>
                      </a:lnTo>
                      <a:lnTo>
                        <a:pt x="280" y="1321"/>
                      </a:lnTo>
                      <a:lnTo>
                        <a:pt x="353" y="1368"/>
                      </a:lnTo>
                      <a:lnTo>
                        <a:pt x="451" y="1374"/>
                      </a:lnTo>
                      <a:lnTo>
                        <a:pt x="556" y="1364"/>
                      </a:lnTo>
                      <a:lnTo>
                        <a:pt x="746" y="1301"/>
                      </a:lnTo>
                      <a:lnTo>
                        <a:pt x="977" y="1204"/>
                      </a:lnTo>
                      <a:lnTo>
                        <a:pt x="1048" y="1152"/>
                      </a:lnTo>
                      <a:lnTo>
                        <a:pt x="1192" y="919"/>
                      </a:lnTo>
                      <a:lnTo>
                        <a:pt x="1225" y="864"/>
                      </a:lnTo>
                      <a:lnTo>
                        <a:pt x="1120" y="1031"/>
                      </a:lnTo>
                      <a:lnTo>
                        <a:pt x="1044" y="1182"/>
                      </a:lnTo>
                      <a:lnTo>
                        <a:pt x="812" y="1286"/>
                      </a:lnTo>
                      <a:lnTo>
                        <a:pt x="653" y="1355"/>
                      </a:lnTo>
                      <a:lnTo>
                        <a:pt x="557" y="1379"/>
                      </a:lnTo>
                      <a:lnTo>
                        <a:pt x="578" y="1444"/>
                      </a:lnTo>
                      <a:lnTo>
                        <a:pt x="643" y="1491"/>
                      </a:lnTo>
                      <a:lnTo>
                        <a:pt x="776" y="1464"/>
                      </a:lnTo>
                      <a:lnTo>
                        <a:pt x="844" y="1457"/>
                      </a:lnTo>
                      <a:lnTo>
                        <a:pt x="1127" y="1352"/>
                      </a:lnTo>
                      <a:lnTo>
                        <a:pt x="1243" y="1306"/>
                      </a:lnTo>
                      <a:lnTo>
                        <a:pt x="1289" y="1201"/>
                      </a:lnTo>
                      <a:lnTo>
                        <a:pt x="1343" y="1081"/>
                      </a:lnTo>
                      <a:lnTo>
                        <a:pt x="1403" y="980"/>
                      </a:lnTo>
                      <a:lnTo>
                        <a:pt x="1414" y="928"/>
                      </a:lnTo>
                      <a:lnTo>
                        <a:pt x="1418" y="868"/>
                      </a:lnTo>
                      <a:lnTo>
                        <a:pt x="1337" y="703"/>
                      </a:lnTo>
                      <a:lnTo>
                        <a:pt x="1305" y="592"/>
                      </a:lnTo>
                      <a:lnTo>
                        <a:pt x="1231" y="532"/>
                      </a:lnTo>
                      <a:lnTo>
                        <a:pt x="1175" y="492"/>
                      </a:lnTo>
                      <a:lnTo>
                        <a:pt x="1158" y="313"/>
                      </a:lnTo>
                      <a:lnTo>
                        <a:pt x="1115" y="268"/>
                      </a:lnTo>
                      <a:lnTo>
                        <a:pt x="1072" y="232"/>
                      </a:lnTo>
                      <a:lnTo>
                        <a:pt x="960" y="218"/>
                      </a:lnTo>
                      <a:lnTo>
                        <a:pt x="915" y="215"/>
                      </a:lnTo>
                      <a:lnTo>
                        <a:pt x="842" y="86"/>
                      </a:lnTo>
                      <a:lnTo>
                        <a:pt x="754" y="19"/>
                      </a:lnTo>
                      <a:lnTo>
                        <a:pt x="655" y="14"/>
                      </a:lnTo>
                      <a:lnTo>
                        <a:pt x="5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2A17F"/>
                    </a:gs>
                    <a:gs pos="50000">
                      <a:srgbClr val="FFD3A7"/>
                    </a:gs>
                    <a:gs pos="100000">
                      <a:srgbClr val="C2A17F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5" name="Freeform 32"/>
              <p:cNvSpPr>
                <a:spLocks/>
              </p:cNvSpPr>
              <p:nvPr/>
            </p:nvSpPr>
            <p:spPr bwMode="auto">
              <a:xfrm>
                <a:off x="3814" y="5048"/>
                <a:ext cx="905" cy="1454"/>
              </a:xfrm>
              <a:custGeom>
                <a:avLst/>
                <a:gdLst>
                  <a:gd name="T0" fmla="*/ 0 w 905"/>
                  <a:gd name="T1" fmla="*/ 1454 h 1454"/>
                  <a:gd name="T2" fmla="*/ 7 w 905"/>
                  <a:gd name="T3" fmla="*/ 0 h 1454"/>
                  <a:gd name="T4" fmla="*/ 905 w 905"/>
                  <a:gd name="T5" fmla="*/ 1005 h 1454"/>
                  <a:gd name="T6" fmla="*/ 0 60000 65536"/>
                  <a:gd name="T7" fmla="*/ 0 60000 65536"/>
                  <a:gd name="T8" fmla="*/ 0 60000 65536"/>
                  <a:gd name="T9" fmla="*/ 0 w 905"/>
                  <a:gd name="T10" fmla="*/ 0 h 1454"/>
                  <a:gd name="T11" fmla="*/ 905 w 905"/>
                  <a:gd name="T12" fmla="*/ 1454 h 14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5" h="1454">
                    <a:moveTo>
                      <a:pt x="0" y="1454"/>
                    </a:moveTo>
                    <a:lnTo>
                      <a:pt x="7" y="0"/>
                    </a:lnTo>
                    <a:lnTo>
                      <a:pt x="905" y="1005"/>
                    </a:ln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6" name="Group 29"/>
              <p:cNvGrpSpPr>
                <a:grpSpLocks/>
              </p:cNvGrpSpPr>
              <p:nvPr/>
            </p:nvGrpSpPr>
            <p:grpSpPr bwMode="auto">
              <a:xfrm>
                <a:off x="3848" y="6011"/>
                <a:ext cx="787" cy="529"/>
                <a:chOff x="5021" y="3664"/>
                <a:chExt cx="709" cy="529"/>
              </a:xfrm>
            </p:grpSpPr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5021" y="3664"/>
                  <a:ext cx="709" cy="266"/>
                </a:xfrm>
                <a:custGeom>
                  <a:avLst/>
                  <a:gdLst>
                    <a:gd name="T0" fmla="*/ 0 w 450"/>
                    <a:gd name="T1" fmla="*/ 2147483647 h 152"/>
                    <a:gd name="T2" fmla="*/ 2147483647 w 450"/>
                    <a:gd name="T3" fmla="*/ 2147483647 h 152"/>
                    <a:gd name="T4" fmla="*/ 2147483647 w 450"/>
                    <a:gd name="T5" fmla="*/ 2147483647 h 152"/>
                    <a:gd name="T6" fmla="*/ 2147483647 w 450"/>
                    <a:gd name="T7" fmla="*/ 0 h 1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0"/>
                    <a:gd name="T13" fmla="*/ 0 h 152"/>
                    <a:gd name="T14" fmla="*/ 450 w 450"/>
                    <a:gd name="T15" fmla="*/ 152 h 1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0" h="152">
                      <a:moveTo>
                        <a:pt x="0" y="150"/>
                      </a:moveTo>
                      <a:cubicBezTo>
                        <a:pt x="57" y="151"/>
                        <a:pt x="114" y="152"/>
                        <a:pt x="174" y="138"/>
                      </a:cubicBezTo>
                      <a:cubicBezTo>
                        <a:pt x="234" y="124"/>
                        <a:pt x="314" y="89"/>
                        <a:pt x="360" y="66"/>
                      </a:cubicBezTo>
                      <a:cubicBezTo>
                        <a:pt x="406" y="43"/>
                        <a:pt x="428" y="21"/>
                        <a:pt x="450" y="0"/>
                      </a:cubicBezTo>
                    </a:path>
                  </a:pathLst>
                </a:custGeom>
                <a:noFill/>
                <a:ln w="12700">
                  <a:solidFill>
                    <a:srgbClr val="0066FF"/>
                  </a:solidFill>
                  <a:round/>
                  <a:headEnd type="stealth" w="med" len="med"/>
                  <a:tailEnd type="stealth" w="med" len="med"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5368" y="3882"/>
                  <a:ext cx="116" cy="311"/>
                </a:xfrm>
                <a:custGeom>
                  <a:avLst/>
                  <a:gdLst>
                    <a:gd name="T0" fmla="*/ 0 w 116"/>
                    <a:gd name="T1" fmla="*/ 0 h 311"/>
                    <a:gd name="T2" fmla="*/ 0 w 116"/>
                    <a:gd name="T3" fmla="*/ 311 h 311"/>
                    <a:gd name="T4" fmla="*/ 116 w 116"/>
                    <a:gd name="T5" fmla="*/ 311 h 311"/>
                    <a:gd name="T6" fmla="*/ 0 60000 65536"/>
                    <a:gd name="T7" fmla="*/ 0 60000 65536"/>
                    <a:gd name="T8" fmla="*/ 0 60000 65536"/>
                    <a:gd name="T9" fmla="*/ 0 w 116"/>
                    <a:gd name="T10" fmla="*/ 0 h 311"/>
                    <a:gd name="T11" fmla="*/ 116 w 116"/>
                    <a:gd name="T12" fmla="*/ 311 h 3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6" h="311">
                      <a:moveTo>
                        <a:pt x="0" y="0"/>
                      </a:moveTo>
                      <a:lnTo>
                        <a:pt x="0" y="311"/>
                      </a:lnTo>
                      <a:lnTo>
                        <a:pt x="116" y="311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59" name="Group 67"/>
          <p:cNvGrpSpPr>
            <a:grpSpLocks/>
          </p:cNvGrpSpPr>
          <p:nvPr/>
        </p:nvGrpSpPr>
        <p:grpSpPr bwMode="auto">
          <a:xfrm>
            <a:off x="5206562" y="1588212"/>
            <a:ext cx="3643313" cy="2571750"/>
            <a:chOff x="4367" y="13695"/>
            <a:chExt cx="3624" cy="2576"/>
          </a:xfrm>
        </p:grpSpPr>
        <p:grpSp>
          <p:nvGrpSpPr>
            <p:cNvPr id="60" name="Group 70"/>
            <p:cNvGrpSpPr>
              <a:grpSpLocks/>
            </p:cNvGrpSpPr>
            <p:nvPr/>
          </p:nvGrpSpPr>
          <p:grpSpPr bwMode="auto">
            <a:xfrm>
              <a:off x="4367" y="13695"/>
              <a:ext cx="2163" cy="2576"/>
              <a:chOff x="2755" y="2250"/>
              <a:chExt cx="3330" cy="3520"/>
            </a:xfrm>
          </p:grpSpPr>
          <p:grpSp>
            <p:nvGrpSpPr>
              <p:cNvPr id="63" name="Group 72"/>
              <p:cNvGrpSpPr>
                <a:grpSpLocks/>
              </p:cNvGrpSpPr>
              <p:nvPr/>
            </p:nvGrpSpPr>
            <p:grpSpPr bwMode="auto">
              <a:xfrm>
                <a:off x="2755" y="2250"/>
                <a:ext cx="3330" cy="3520"/>
                <a:chOff x="5260" y="1650"/>
                <a:chExt cx="2985" cy="3370"/>
              </a:xfrm>
            </p:grpSpPr>
            <p:grpSp>
              <p:nvGrpSpPr>
                <p:cNvPr id="65" name="Group 74"/>
                <p:cNvGrpSpPr>
                  <a:grpSpLocks/>
                </p:cNvGrpSpPr>
                <p:nvPr/>
              </p:nvGrpSpPr>
              <p:grpSpPr bwMode="auto">
                <a:xfrm>
                  <a:off x="5260" y="1650"/>
                  <a:ext cx="2985" cy="3370"/>
                  <a:chOff x="2000" y="1800"/>
                  <a:chExt cx="2985" cy="3370"/>
                </a:xfrm>
              </p:grpSpPr>
              <p:sp>
                <p:nvSpPr>
                  <p:cNvPr id="67" name="Freeform 86"/>
                  <p:cNvSpPr>
                    <a:spLocks/>
                  </p:cNvSpPr>
                  <p:nvPr/>
                </p:nvSpPr>
                <p:spPr bwMode="auto">
                  <a:xfrm>
                    <a:off x="2000" y="1800"/>
                    <a:ext cx="2985" cy="3370"/>
                  </a:xfrm>
                  <a:custGeom>
                    <a:avLst/>
                    <a:gdLst>
                      <a:gd name="T0" fmla="*/ 770 w 2985"/>
                      <a:gd name="T1" fmla="*/ 3210 h 3370"/>
                      <a:gd name="T2" fmla="*/ 780 w 2985"/>
                      <a:gd name="T3" fmla="*/ 2920 h 3370"/>
                      <a:gd name="T4" fmla="*/ 750 w 2985"/>
                      <a:gd name="T5" fmla="*/ 2605 h 3370"/>
                      <a:gd name="T6" fmla="*/ 510 w 2985"/>
                      <a:gd name="T7" fmla="*/ 2193 h 3370"/>
                      <a:gd name="T8" fmla="*/ 315 w 2985"/>
                      <a:gd name="T9" fmla="*/ 1675 h 3370"/>
                      <a:gd name="T10" fmla="*/ 143 w 2985"/>
                      <a:gd name="T11" fmla="*/ 1165 h 3370"/>
                      <a:gd name="T12" fmla="*/ 0 w 2985"/>
                      <a:gd name="T13" fmla="*/ 753 h 3370"/>
                      <a:gd name="T14" fmla="*/ 145 w 2985"/>
                      <a:gd name="T15" fmla="*/ 635 h 3370"/>
                      <a:gd name="T16" fmla="*/ 330 w 2985"/>
                      <a:gd name="T17" fmla="*/ 740 h 3370"/>
                      <a:gd name="T18" fmla="*/ 518 w 2985"/>
                      <a:gd name="T19" fmla="*/ 955 h 3370"/>
                      <a:gd name="T20" fmla="*/ 473 w 2985"/>
                      <a:gd name="T21" fmla="*/ 1150 h 3370"/>
                      <a:gd name="T22" fmla="*/ 503 w 2985"/>
                      <a:gd name="T23" fmla="*/ 1128 h 3370"/>
                      <a:gd name="T24" fmla="*/ 600 w 2985"/>
                      <a:gd name="T25" fmla="*/ 1135 h 3370"/>
                      <a:gd name="T26" fmla="*/ 698 w 2985"/>
                      <a:gd name="T27" fmla="*/ 1338 h 3370"/>
                      <a:gd name="T28" fmla="*/ 548 w 2985"/>
                      <a:gd name="T29" fmla="*/ 1443 h 3370"/>
                      <a:gd name="T30" fmla="*/ 578 w 2985"/>
                      <a:gd name="T31" fmla="*/ 1443 h 3370"/>
                      <a:gd name="T32" fmla="*/ 698 w 2985"/>
                      <a:gd name="T33" fmla="*/ 1323 h 3370"/>
                      <a:gd name="T34" fmla="*/ 833 w 2985"/>
                      <a:gd name="T35" fmla="*/ 1443 h 3370"/>
                      <a:gd name="T36" fmla="*/ 1013 w 2985"/>
                      <a:gd name="T37" fmla="*/ 1480 h 3370"/>
                      <a:gd name="T38" fmla="*/ 1268 w 2985"/>
                      <a:gd name="T39" fmla="*/ 1225 h 3370"/>
                      <a:gd name="T40" fmla="*/ 1650 w 2985"/>
                      <a:gd name="T41" fmla="*/ 843 h 3370"/>
                      <a:gd name="T42" fmla="*/ 1913 w 2985"/>
                      <a:gd name="T43" fmla="*/ 415 h 3370"/>
                      <a:gd name="T44" fmla="*/ 2215 w 2985"/>
                      <a:gd name="T45" fmla="*/ 105 h 3370"/>
                      <a:gd name="T46" fmla="*/ 2395 w 2985"/>
                      <a:gd name="T47" fmla="*/ 0 h 3370"/>
                      <a:gd name="T48" fmla="*/ 2520 w 2985"/>
                      <a:gd name="T49" fmla="*/ 100 h 3370"/>
                      <a:gd name="T50" fmla="*/ 2505 w 2985"/>
                      <a:gd name="T51" fmla="*/ 160 h 3370"/>
                      <a:gd name="T52" fmla="*/ 2370 w 2985"/>
                      <a:gd name="T53" fmla="*/ 380 h 3370"/>
                      <a:gd name="T54" fmla="*/ 2228 w 2985"/>
                      <a:gd name="T55" fmla="*/ 610 h 3370"/>
                      <a:gd name="T56" fmla="*/ 2190 w 2985"/>
                      <a:gd name="T57" fmla="*/ 738 h 3370"/>
                      <a:gd name="T58" fmla="*/ 2470 w 2985"/>
                      <a:gd name="T59" fmla="*/ 455 h 3370"/>
                      <a:gd name="T60" fmla="*/ 2790 w 2985"/>
                      <a:gd name="T61" fmla="*/ 273 h 3370"/>
                      <a:gd name="T62" fmla="*/ 2905 w 2985"/>
                      <a:gd name="T63" fmla="*/ 340 h 3370"/>
                      <a:gd name="T64" fmla="*/ 2895 w 2985"/>
                      <a:gd name="T65" fmla="*/ 530 h 3370"/>
                      <a:gd name="T66" fmla="*/ 2985 w 2985"/>
                      <a:gd name="T67" fmla="*/ 655 h 3370"/>
                      <a:gd name="T68" fmla="*/ 2888 w 2985"/>
                      <a:gd name="T69" fmla="*/ 925 h 3370"/>
                      <a:gd name="T70" fmla="*/ 2950 w 2985"/>
                      <a:gd name="T71" fmla="*/ 1045 h 3370"/>
                      <a:gd name="T72" fmla="*/ 2840 w 2985"/>
                      <a:gd name="T73" fmla="*/ 1390 h 3370"/>
                      <a:gd name="T74" fmla="*/ 2760 w 2985"/>
                      <a:gd name="T75" fmla="*/ 1518 h 3370"/>
                      <a:gd name="T76" fmla="*/ 2535 w 2985"/>
                      <a:gd name="T77" fmla="*/ 1795 h 3370"/>
                      <a:gd name="T78" fmla="*/ 2340 w 2985"/>
                      <a:gd name="T79" fmla="*/ 2005 h 3370"/>
                      <a:gd name="T80" fmla="*/ 2205 w 2985"/>
                      <a:gd name="T81" fmla="*/ 2238 h 3370"/>
                      <a:gd name="T82" fmla="*/ 1950 w 2985"/>
                      <a:gd name="T83" fmla="*/ 2490 h 3370"/>
                      <a:gd name="T84" fmla="*/ 1760 w 2985"/>
                      <a:gd name="T85" fmla="*/ 2760 h 3370"/>
                      <a:gd name="T86" fmla="*/ 1750 w 2985"/>
                      <a:gd name="T87" fmla="*/ 2950 h 3370"/>
                      <a:gd name="T88" fmla="*/ 1793 w 2985"/>
                      <a:gd name="T89" fmla="*/ 3250 h 33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985"/>
                      <a:gd name="T136" fmla="*/ 0 h 3370"/>
                      <a:gd name="T137" fmla="*/ 2985 w 2985"/>
                      <a:gd name="T138" fmla="*/ 3370 h 33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985" h="3370">
                        <a:moveTo>
                          <a:pt x="760" y="3370"/>
                        </a:moveTo>
                        <a:lnTo>
                          <a:pt x="770" y="3210"/>
                        </a:lnTo>
                        <a:lnTo>
                          <a:pt x="770" y="3060"/>
                        </a:lnTo>
                        <a:lnTo>
                          <a:pt x="780" y="2920"/>
                        </a:lnTo>
                        <a:lnTo>
                          <a:pt x="800" y="2770"/>
                        </a:lnTo>
                        <a:lnTo>
                          <a:pt x="750" y="2605"/>
                        </a:lnTo>
                        <a:lnTo>
                          <a:pt x="630" y="2395"/>
                        </a:lnTo>
                        <a:lnTo>
                          <a:pt x="510" y="2193"/>
                        </a:lnTo>
                        <a:lnTo>
                          <a:pt x="390" y="1930"/>
                        </a:lnTo>
                        <a:lnTo>
                          <a:pt x="315" y="1675"/>
                        </a:lnTo>
                        <a:lnTo>
                          <a:pt x="240" y="1413"/>
                        </a:lnTo>
                        <a:lnTo>
                          <a:pt x="143" y="1165"/>
                        </a:lnTo>
                        <a:lnTo>
                          <a:pt x="30" y="910"/>
                        </a:lnTo>
                        <a:lnTo>
                          <a:pt x="0" y="753"/>
                        </a:lnTo>
                        <a:lnTo>
                          <a:pt x="68" y="633"/>
                        </a:lnTo>
                        <a:lnTo>
                          <a:pt x="145" y="635"/>
                        </a:lnTo>
                        <a:lnTo>
                          <a:pt x="233" y="670"/>
                        </a:lnTo>
                        <a:lnTo>
                          <a:pt x="330" y="740"/>
                        </a:lnTo>
                        <a:lnTo>
                          <a:pt x="413" y="813"/>
                        </a:lnTo>
                        <a:lnTo>
                          <a:pt x="518" y="955"/>
                        </a:lnTo>
                        <a:lnTo>
                          <a:pt x="540" y="1090"/>
                        </a:lnTo>
                        <a:lnTo>
                          <a:pt x="473" y="1150"/>
                        </a:lnTo>
                        <a:lnTo>
                          <a:pt x="398" y="1165"/>
                        </a:lnTo>
                        <a:lnTo>
                          <a:pt x="503" y="1128"/>
                        </a:lnTo>
                        <a:lnTo>
                          <a:pt x="540" y="1098"/>
                        </a:lnTo>
                        <a:lnTo>
                          <a:pt x="600" y="1135"/>
                        </a:lnTo>
                        <a:lnTo>
                          <a:pt x="675" y="1270"/>
                        </a:lnTo>
                        <a:lnTo>
                          <a:pt x="698" y="1338"/>
                        </a:lnTo>
                        <a:lnTo>
                          <a:pt x="623" y="1428"/>
                        </a:lnTo>
                        <a:lnTo>
                          <a:pt x="548" y="1443"/>
                        </a:lnTo>
                        <a:lnTo>
                          <a:pt x="473" y="1420"/>
                        </a:lnTo>
                        <a:lnTo>
                          <a:pt x="578" y="1443"/>
                        </a:lnTo>
                        <a:lnTo>
                          <a:pt x="645" y="1390"/>
                        </a:lnTo>
                        <a:lnTo>
                          <a:pt x="698" y="1323"/>
                        </a:lnTo>
                        <a:lnTo>
                          <a:pt x="728" y="1405"/>
                        </a:lnTo>
                        <a:lnTo>
                          <a:pt x="833" y="1443"/>
                        </a:lnTo>
                        <a:lnTo>
                          <a:pt x="905" y="1480"/>
                        </a:lnTo>
                        <a:lnTo>
                          <a:pt x="1013" y="1480"/>
                        </a:lnTo>
                        <a:lnTo>
                          <a:pt x="1088" y="1413"/>
                        </a:lnTo>
                        <a:lnTo>
                          <a:pt x="1268" y="1225"/>
                        </a:lnTo>
                        <a:lnTo>
                          <a:pt x="1425" y="1053"/>
                        </a:lnTo>
                        <a:lnTo>
                          <a:pt x="1650" y="843"/>
                        </a:lnTo>
                        <a:lnTo>
                          <a:pt x="1763" y="670"/>
                        </a:lnTo>
                        <a:lnTo>
                          <a:pt x="1913" y="415"/>
                        </a:lnTo>
                        <a:lnTo>
                          <a:pt x="2020" y="275"/>
                        </a:lnTo>
                        <a:lnTo>
                          <a:pt x="2215" y="105"/>
                        </a:lnTo>
                        <a:lnTo>
                          <a:pt x="2325" y="18"/>
                        </a:lnTo>
                        <a:lnTo>
                          <a:pt x="2395" y="0"/>
                        </a:lnTo>
                        <a:lnTo>
                          <a:pt x="2475" y="10"/>
                        </a:lnTo>
                        <a:cubicBezTo>
                          <a:pt x="2490" y="40"/>
                          <a:pt x="2512" y="67"/>
                          <a:pt x="2520" y="100"/>
                        </a:cubicBezTo>
                        <a:cubicBezTo>
                          <a:pt x="2523" y="111"/>
                          <a:pt x="2508" y="119"/>
                          <a:pt x="2505" y="130"/>
                        </a:cubicBezTo>
                        <a:cubicBezTo>
                          <a:pt x="2503" y="140"/>
                          <a:pt x="2505" y="150"/>
                          <a:pt x="2505" y="160"/>
                        </a:cubicBezTo>
                        <a:lnTo>
                          <a:pt x="2438" y="265"/>
                        </a:lnTo>
                        <a:lnTo>
                          <a:pt x="2370" y="380"/>
                        </a:lnTo>
                        <a:lnTo>
                          <a:pt x="2295" y="490"/>
                        </a:lnTo>
                        <a:lnTo>
                          <a:pt x="2228" y="610"/>
                        </a:lnTo>
                        <a:lnTo>
                          <a:pt x="2190" y="678"/>
                        </a:lnTo>
                        <a:lnTo>
                          <a:pt x="2190" y="738"/>
                        </a:lnTo>
                        <a:lnTo>
                          <a:pt x="2280" y="625"/>
                        </a:lnTo>
                        <a:lnTo>
                          <a:pt x="2470" y="455"/>
                        </a:lnTo>
                        <a:lnTo>
                          <a:pt x="2610" y="348"/>
                        </a:lnTo>
                        <a:lnTo>
                          <a:pt x="2790" y="273"/>
                        </a:lnTo>
                        <a:lnTo>
                          <a:pt x="2850" y="295"/>
                        </a:lnTo>
                        <a:lnTo>
                          <a:pt x="2905" y="340"/>
                        </a:lnTo>
                        <a:lnTo>
                          <a:pt x="2915" y="430"/>
                        </a:lnTo>
                        <a:lnTo>
                          <a:pt x="2895" y="530"/>
                        </a:lnTo>
                        <a:lnTo>
                          <a:pt x="2955" y="558"/>
                        </a:lnTo>
                        <a:lnTo>
                          <a:pt x="2985" y="655"/>
                        </a:lnTo>
                        <a:lnTo>
                          <a:pt x="2930" y="840"/>
                        </a:lnTo>
                        <a:lnTo>
                          <a:pt x="2888" y="925"/>
                        </a:lnTo>
                        <a:lnTo>
                          <a:pt x="2930" y="980"/>
                        </a:lnTo>
                        <a:lnTo>
                          <a:pt x="2950" y="1045"/>
                        </a:lnTo>
                        <a:lnTo>
                          <a:pt x="2950" y="1145"/>
                        </a:lnTo>
                        <a:lnTo>
                          <a:pt x="2840" y="1390"/>
                        </a:lnTo>
                        <a:lnTo>
                          <a:pt x="2910" y="1260"/>
                        </a:lnTo>
                        <a:lnTo>
                          <a:pt x="2760" y="1518"/>
                        </a:lnTo>
                        <a:lnTo>
                          <a:pt x="2670" y="1645"/>
                        </a:lnTo>
                        <a:lnTo>
                          <a:pt x="2535" y="1795"/>
                        </a:lnTo>
                        <a:lnTo>
                          <a:pt x="2415" y="1923"/>
                        </a:lnTo>
                        <a:lnTo>
                          <a:pt x="2340" y="2005"/>
                        </a:lnTo>
                        <a:lnTo>
                          <a:pt x="2288" y="2103"/>
                        </a:lnTo>
                        <a:lnTo>
                          <a:pt x="2205" y="2238"/>
                        </a:lnTo>
                        <a:lnTo>
                          <a:pt x="2100" y="2350"/>
                        </a:lnTo>
                        <a:lnTo>
                          <a:pt x="1950" y="2490"/>
                        </a:lnTo>
                        <a:lnTo>
                          <a:pt x="1810" y="2610"/>
                        </a:lnTo>
                        <a:lnTo>
                          <a:pt x="1760" y="2760"/>
                        </a:lnTo>
                        <a:lnTo>
                          <a:pt x="1760" y="2850"/>
                        </a:lnTo>
                        <a:lnTo>
                          <a:pt x="1750" y="2950"/>
                        </a:lnTo>
                        <a:lnTo>
                          <a:pt x="1760" y="3040"/>
                        </a:lnTo>
                        <a:lnTo>
                          <a:pt x="1793" y="3250"/>
                        </a:lnTo>
                        <a:lnTo>
                          <a:pt x="1825" y="3365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8" name="Freeform 85"/>
                  <p:cNvSpPr>
                    <a:spLocks/>
                  </p:cNvSpPr>
                  <p:nvPr/>
                </p:nvSpPr>
                <p:spPr bwMode="auto">
                  <a:xfrm>
                    <a:off x="3820" y="2525"/>
                    <a:ext cx="366" cy="465"/>
                  </a:xfrm>
                  <a:custGeom>
                    <a:avLst/>
                    <a:gdLst>
                      <a:gd name="T0" fmla="*/ 366 w 366"/>
                      <a:gd name="T1" fmla="*/ 0 h 465"/>
                      <a:gd name="T2" fmla="*/ 50 w 366"/>
                      <a:gd name="T3" fmla="*/ 400 h 465"/>
                      <a:gd name="T4" fmla="*/ 55 w 366"/>
                      <a:gd name="T5" fmla="*/ 465 h 465"/>
                      <a:gd name="T6" fmla="*/ 50 w 366"/>
                      <a:gd name="T7" fmla="*/ 400 h 465"/>
                      <a:gd name="T8" fmla="*/ 0 w 366"/>
                      <a:gd name="T9" fmla="*/ 415 h 4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465"/>
                      <a:gd name="T17" fmla="*/ 366 w 366"/>
                      <a:gd name="T18" fmla="*/ 465 h 4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465">
                        <a:moveTo>
                          <a:pt x="366" y="0"/>
                        </a:moveTo>
                        <a:lnTo>
                          <a:pt x="50" y="400"/>
                        </a:lnTo>
                        <a:lnTo>
                          <a:pt x="55" y="465"/>
                        </a:lnTo>
                        <a:lnTo>
                          <a:pt x="50" y="400"/>
                        </a:lnTo>
                        <a:lnTo>
                          <a:pt x="0" y="415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9" name="Freeform 84"/>
                  <p:cNvSpPr>
                    <a:spLocks/>
                  </p:cNvSpPr>
                  <p:nvPr/>
                </p:nvSpPr>
                <p:spPr bwMode="auto">
                  <a:xfrm>
                    <a:off x="4010" y="2330"/>
                    <a:ext cx="880" cy="870"/>
                  </a:xfrm>
                  <a:custGeom>
                    <a:avLst/>
                    <a:gdLst>
                      <a:gd name="T0" fmla="*/ 880 w 880"/>
                      <a:gd name="T1" fmla="*/ 0 h 870"/>
                      <a:gd name="T2" fmla="*/ 770 w 880"/>
                      <a:gd name="T3" fmla="*/ 40 h 870"/>
                      <a:gd name="T4" fmla="*/ 670 w 880"/>
                      <a:gd name="T5" fmla="*/ 120 h 870"/>
                      <a:gd name="T6" fmla="*/ 560 w 880"/>
                      <a:gd name="T7" fmla="*/ 235 h 870"/>
                      <a:gd name="T8" fmla="*/ 520 w 880"/>
                      <a:gd name="T9" fmla="*/ 300 h 870"/>
                      <a:gd name="T10" fmla="*/ 445 w 880"/>
                      <a:gd name="T11" fmla="*/ 360 h 870"/>
                      <a:gd name="T12" fmla="*/ 380 w 880"/>
                      <a:gd name="T13" fmla="*/ 455 h 870"/>
                      <a:gd name="T14" fmla="*/ 330 w 880"/>
                      <a:gd name="T15" fmla="*/ 530 h 870"/>
                      <a:gd name="T16" fmla="*/ 245 w 880"/>
                      <a:gd name="T17" fmla="*/ 600 h 870"/>
                      <a:gd name="T18" fmla="*/ 130 w 880"/>
                      <a:gd name="T19" fmla="*/ 730 h 870"/>
                      <a:gd name="T20" fmla="*/ 65 w 880"/>
                      <a:gd name="T21" fmla="*/ 810 h 870"/>
                      <a:gd name="T22" fmla="*/ 0 w 880"/>
                      <a:gd name="T23" fmla="*/ 835 h 870"/>
                      <a:gd name="T24" fmla="*/ 60 w 880"/>
                      <a:gd name="T25" fmla="*/ 835 h 870"/>
                      <a:gd name="T26" fmla="*/ 40 w 880"/>
                      <a:gd name="T27" fmla="*/ 870 h 87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80"/>
                      <a:gd name="T43" fmla="*/ 0 h 870"/>
                      <a:gd name="T44" fmla="*/ 880 w 880"/>
                      <a:gd name="T45" fmla="*/ 870 h 87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80" h="870">
                        <a:moveTo>
                          <a:pt x="880" y="0"/>
                        </a:moveTo>
                        <a:lnTo>
                          <a:pt x="770" y="40"/>
                        </a:lnTo>
                        <a:lnTo>
                          <a:pt x="670" y="120"/>
                        </a:lnTo>
                        <a:lnTo>
                          <a:pt x="560" y="235"/>
                        </a:lnTo>
                        <a:lnTo>
                          <a:pt x="520" y="300"/>
                        </a:lnTo>
                        <a:lnTo>
                          <a:pt x="445" y="360"/>
                        </a:lnTo>
                        <a:lnTo>
                          <a:pt x="380" y="455"/>
                        </a:lnTo>
                        <a:lnTo>
                          <a:pt x="330" y="530"/>
                        </a:lnTo>
                        <a:lnTo>
                          <a:pt x="245" y="600"/>
                        </a:lnTo>
                        <a:lnTo>
                          <a:pt x="130" y="730"/>
                        </a:lnTo>
                        <a:lnTo>
                          <a:pt x="65" y="810"/>
                        </a:lnTo>
                        <a:lnTo>
                          <a:pt x="0" y="835"/>
                        </a:lnTo>
                        <a:lnTo>
                          <a:pt x="60" y="835"/>
                        </a:lnTo>
                        <a:lnTo>
                          <a:pt x="40" y="87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0" name="Freeform 83"/>
                  <p:cNvSpPr>
                    <a:spLocks/>
                  </p:cNvSpPr>
                  <p:nvPr/>
                </p:nvSpPr>
                <p:spPr bwMode="auto">
                  <a:xfrm>
                    <a:off x="4160" y="2745"/>
                    <a:ext cx="755" cy="815"/>
                  </a:xfrm>
                  <a:custGeom>
                    <a:avLst/>
                    <a:gdLst>
                      <a:gd name="T0" fmla="*/ 755 w 755"/>
                      <a:gd name="T1" fmla="*/ 25 h 815"/>
                      <a:gd name="T2" fmla="*/ 710 w 755"/>
                      <a:gd name="T3" fmla="*/ 0 h 815"/>
                      <a:gd name="T4" fmla="*/ 615 w 755"/>
                      <a:gd name="T5" fmla="*/ 75 h 815"/>
                      <a:gd name="T6" fmla="*/ 535 w 755"/>
                      <a:gd name="T7" fmla="*/ 195 h 815"/>
                      <a:gd name="T8" fmla="*/ 485 w 755"/>
                      <a:gd name="T9" fmla="*/ 270 h 815"/>
                      <a:gd name="T10" fmla="*/ 420 w 755"/>
                      <a:gd name="T11" fmla="*/ 330 h 815"/>
                      <a:gd name="T12" fmla="*/ 330 w 755"/>
                      <a:gd name="T13" fmla="*/ 455 h 815"/>
                      <a:gd name="T14" fmla="*/ 280 w 755"/>
                      <a:gd name="T15" fmla="*/ 550 h 815"/>
                      <a:gd name="T16" fmla="*/ 190 w 755"/>
                      <a:gd name="T17" fmla="*/ 625 h 815"/>
                      <a:gd name="T18" fmla="*/ 100 w 755"/>
                      <a:gd name="T19" fmla="*/ 735 h 815"/>
                      <a:gd name="T20" fmla="*/ 50 w 755"/>
                      <a:gd name="T21" fmla="*/ 795 h 815"/>
                      <a:gd name="T22" fmla="*/ 0 w 755"/>
                      <a:gd name="T23" fmla="*/ 795 h 815"/>
                      <a:gd name="T24" fmla="*/ 45 w 755"/>
                      <a:gd name="T25" fmla="*/ 815 h 8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55"/>
                      <a:gd name="T40" fmla="*/ 0 h 815"/>
                      <a:gd name="T41" fmla="*/ 755 w 755"/>
                      <a:gd name="T42" fmla="*/ 815 h 8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55" h="815">
                        <a:moveTo>
                          <a:pt x="755" y="25"/>
                        </a:moveTo>
                        <a:lnTo>
                          <a:pt x="710" y="0"/>
                        </a:lnTo>
                        <a:lnTo>
                          <a:pt x="615" y="75"/>
                        </a:lnTo>
                        <a:lnTo>
                          <a:pt x="535" y="195"/>
                        </a:lnTo>
                        <a:lnTo>
                          <a:pt x="485" y="270"/>
                        </a:lnTo>
                        <a:lnTo>
                          <a:pt x="420" y="330"/>
                        </a:lnTo>
                        <a:lnTo>
                          <a:pt x="330" y="455"/>
                        </a:lnTo>
                        <a:lnTo>
                          <a:pt x="280" y="550"/>
                        </a:lnTo>
                        <a:lnTo>
                          <a:pt x="190" y="625"/>
                        </a:lnTo>
                        <a:lnTo>
                          <a:pt x="100" y="735"/>
                        </a:lnTo>
                        <a:lnTo>
                          <a:pt x="50" y="795"/>
                        </a:lnTo>
                        <a:lnTo>
                          <a:pt x="0" y="795"/>
                        </a:lnTo>
                        <a:cubicBezTo>
                          <a:pt x="90" y="779"/>
                          <a:pt x="45" y="774"/>
                          <a:pt x="45" y="815"/>
                        </a:cubicBez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1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4165" y="2090"/>
                    <a:ext cx="45" cy="7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2" name="Freeform 81"/>
                  <p:cNvSpPr>
                    <a:spLocks/>
                  </p:cNvSpPr>
                  <p:nvPr/>
                </p:nvSpPr>
                <p:spPr bwMode="auto">
                  <a:xfrm>
                    <a:off x="4525" y="2300"/>
                    <a:ext cx="90" cy="110"/>
                  </a:xfrm>
                  <a:custGeom>
                    <a:avLst/>
                    <a:gdLst>
                      <a:gd name="T0" fmla="*/ 0 w 90"/>
                      <a:gd name="T1" fmla="*/ 0 h 110"/>
                      <a:gd name="T2" fmla="*/ 60 w 90"/>
                      <a:gd name="T3" fmla="*/ 35 h 110"/>
                      <a:gd name="T4" fmla="*/ 90 w 90"/>
                      <a:gd name="T5" fmla="*/ 110 h 110"/>
                      <a:gd name="T6" fmla="*/ 0 60000 65536"/>
                      <a:gd name="T7" fmla="*/ 0 60000 65536"/>
                      <a:gd name="T8" fmla="*/ 0 60000 65536"/>
                      <a:gd name="T9" fmla="*/ 0 w 90"/>
                      <a:gd name="T10" fmla="*/ 0 h 110"/>
                      <a:gd name="T11" fmla="*/ 90 w 90"/>
                      <a:gd name="T12" fmla="*/ 110 h 1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" h="110">
                        <a:moveTo>
                          <a:pt x="0" y="0"/>
                        </a:moveTo>
                        <a:lnTo>
                          <a:pt x="60" y="35"/>
                        </a:lnTo>
                        <a:lnTo>
                          <a:pt x="90" y="11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3" name="Freeform 80"/>
                  <p:cNvSpPr>
                    <a:spLocks/>
                  </p:cNvSpPr>
                  <p:nvPr/>
                </p:nvSpPr>
                <p:spPr bwMode="auto">
                  <a:xfrm>
                    <a:off x="4640" y="2640"/>
                    <a:ext cx="90" cy="110"/>
                  </a:xfrm>
                  <a:custGeom>
                    <a:avLst/>
                    <a:gdLst>
                      <a:gd name="T0" fmla="*/ 0 w 90"/>
                      <a:gd name="T1" fmla="*/ 0 h 110"/>
                      <a:gd name="T2" fmla="*/ 60 w 90"/>
                      <a:gd name="T3" fmla="*/ 35 h 110"/>
                      <a:gd name="T4" fmla="*/ 90 w 90"/>
                      <a:gd name="T5" fmla="*/ 110 h 110"/>
                      <a:gd name="T6" fmla="*/ 0 60000 65536"/>
                      <a:gd name="T7" fmla="*/ 0 60000 65536"/>
                      <a:gd name="T8" fmla="*/ 0 60000 65536"/>
                      <a:gd name="T9" fmla="*/ 0 w 90"/>
                      <a:gd name="T10" fmla="*/ 0 h 110"/>
                      <a:gd name="T11" fmla="*/ 90 w 90"/>
                      <a:gd name="T12" fmla="*/ 110 h 1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" h="110">
                        <a:moveTo>
                          <a:pt x="0" y="0"/>
                        </a:moveTo>
                        <a:lnTo>
                          <a:pt x="60" y="35"/>
                        </a:lnTo>
                        <a:lnTo>
                          <a:pt x="90" y="11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4" name="Freeform 79"/>
                  <p:cNvSpPr>
                    <a:spLocks/>
                  </p:cNvSpPr>
                  <p:nvPr/>
                </p:nvSpPr>
                <p:spPr bwMode="auto">
                  <a:xfrm>
                    <a:off x="4175" y="2060"/>
                    <a:ext cx="90" cy="110"/>
                  </a:xfrm>
                  <a:custGeom>
                    <a:avLst/>
                    <a:gdLst>
                      <a:gd name="T0" fmla="*/ 0 w 90"/>
                      <a:gd name="T1" fmla="*/ 0 h 110"/>
                      <a:gd name="T2" fmla="*/ 60 w 90"/>
                      <a:gd name="T3" fmla="*/ 35 h 110"/>
                      <a:gd name="T4" fmla="*/ 90 w 90"/>
                      <a:gd name="T5" fmla="*/ 110 h 110"/>
                      <a:gd name="T6" fmla="*/ 0 60000 65536"/>
                      <a:gd name="T7" fmla="*/ 0 60000 65536"/>
                      <a:gd name="T8" fmla="*/ 0 60000 65536"/>
                      <a:gd name="T9" fmla="*/ 0 w 90"/>
                      <a:gd name="T10" fmla="*/ 0 h 110"/>
                      <a:gd name="T11" fmla="*/ 90 w 90"/>
                      <a:gd name="T12" fmla="*/ 110 h 1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0" h="110">
                        <a:moveTo>
                          <a:pt x="0" y="0"/>
                        </a:moveTo>
                        <a:lnTo>
                          <a:pt x="60" y="35"/>
                        </a:lnTo>
                        <a:lnTo>
                          <a:pt x="90" y="11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5" name="Freeform 78"/>
                  <p:cNvSpPr>
                    <a:spLocks/>
                  </p:cNvSpPr>
                  <p:nvPr/>
                </p:nvSpPr>
                <p:spPr bwMode="auto">
                  <a:xfrm>
                    <a:off x="3915" y="2405"/>
                    <a:ext cx="120" cy="130"/>
                  </a:xfrm>
                  <a:custGeom>
                    <a:avLst/>
                    <a:gdLst>
                      <a:gd name="T0" fmla="*/ 0 w 120"/>
                      <a:gd name="T1" fmla="*/ 0 h 130"/>
                      <a:gd name="T2" fmla="*/ 60 w 120"/>
                      <a:gd name="T3" fmla="*/ 30 h 130"/>
                      <a:gd name="T4" fmla="*/ 105 w 120"/>
                      <a:gd name="T5" fmla="*/ 95 h 130"/>
                      <a:gd name="T6" fmla="*/ 120 w 120"/>
                      <a:gd name="T7" fmla="*/ 13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130"/>
                      <a:gd name="T14" fmla="*/ 120 w 120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130">
                        <a:moveTo>
                          <a:pt x="0" y="0"/>
                        </a:moveTo>
                        <a:lnTo>
                          <a:pt x="60" y="30"/>
                        </a:lnTo>
                        <a:lnTo>
                          <a:pt x="105" y="95"/>
                        </a:lnTo>
                        <a:lnTo>
                          <a:pt x="120" y="13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6" name="Freeform 77"/>
                  <p:cNvSpPr>
                    <a:spLocks/>
                  </p:cNvSpPr>
                  <p:nvPr/>
                </p:nvSpPr>
                <p:spPr bwMode="auto">
                  <a:xfrm>
                    <a:off x="4170" y="2660"/>
                    <a:ext cx="120" cy="130"/>
                  </a:xfrm>
                  <a:custGeom>
                    <a:avLst/>
                    <a:gdLst>
                      <a:gd name="T0" fmla="*/ 0 w 120"/>
                      <a:gd name="T1" fmla="*/ 0 h 130"/>
                      <a:gd name="T2" fmla="*/ 60 w 120"/>
                      <a:gd name="T3" fmla="*/ 30 h 130"/>
                      <a:gd name="T4" fmla="*/ 105 w 120"/>
                      <a:gd name="T5" fmla="*/ 95 h 130"/>
                      <a:gd name="T6" fmla="*/ 120 w 120"/>
                      <a:gd name="T7" fmla="*/ 13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130"/>
                      <a:gd name="T14" fmla="*/ 120 w 120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130">
                        <a:moveTo>
                          <a:pt x="0" y="0"/>
                        </a:moveTo>
                        <a:lnTo>
                          <a:pt x="60" y="30"/>
                        </a:lnTo>
                        <a:lnTo>
                          <a:pt x="105" y="95"/>
                        </a:lnTo>
                        <a:lnTo>
                          <a:pt x="120" y="13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7" name="Freeform 76"/>
                  <p:cNvSpPr>
                    <a:spLocks/>
                  </p:cNvSpPr>
                  <p:nvPr/>
                </p:nvSpPr>
                <p:spPr bwMode="auto">
                  <a:xfrm rot="420990">
                    <a:off x="4340" y="2985"/>
                    <a:ext cx="120" cy="130"/>
                  </a:xfrm>
                  <a:custGeom>
                    <a:avLst/>
                    <a:gdLst>
                      <a:gd name="T0" fmla="*/ 0 w 120"/>
                      <a:gd name="T1" fmla="*/ 0 h 130"/>
                      <a:gd name="T2" fmla="*/ 60 w 120"/>
                      <a:gd name="T3" fmla="*/ 30 h 130"/>
                      <a:gd name="T4" fmla="*/ 105 w 120"/>
                      <a:gd name="T5" fmla="*/ 95 h 130"/>
                      <a:gd name="T6" fmla="*/ 120 w 120"/>
                      <a:gd name="T7" fmla="*/ 130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130"/>
                      <a:gd name="T14" fmla="*/ 120 w 120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130">
                        <a:moveTo>
                          <a:pt x="0" y="0"/>
                        </a:moveTo>
                        <a:lnTo>
                          <a:pt x="60" y="30"/>
                        </a:lnTo>
                        <a:lnTo>
                          <a:pt x="105" y="95"/>
                        </a:lnTo>
                        <a:lnTo>
                          <a:pt x="120" y="13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78" name="Freeform 75"/>
                  <p:cNvSpPr>
                    <a:spLocks/>
                  </p:cNvSpPr>
                  <p:nvPr/>
                </p:nvSpPr>
                <p:spPr bwMode="auto">
                  <a:xfrm rot="524769">
                    <a:off x="4478" y="3337"/>
                    <a:ext cx="88" cy="89"/>
                  </a:xfrm>
                  <a:custGeom>
                    <a:avLst/>
                    <a:gdLst>
                      <a:gd name="T0" fmla="*/ 0 w 120"/>
                      <a:gd name="T1" fmla="*/ 0 h 130"/>
                      <a:gd name="T2" fmla="*/ 1 w 120"/>
                      <a:gd name="T3" fmla="*/ 1 h 130"/>
                      <a:gd name="T4" fmla="*/ 1 w 120"/>
                      <a:gd name="T5" fmla="*/ 1 h 130"/>
                      <a:gd name="T6" fmla="*/ 1 w 120"/>
                      <a:gd name="T7" fmla="*/ 1 h 1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0"/>
                      <a:gd name="T13" fmla="*/ 0 h 130"/>
                      <a:gd name="T14" fmla="*/ 120 w 120"/>
                      <a:gd name="T15" fmla="*/ 130 h 1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0" h="130">
                        <a:moveTo>
                          <a:pt x="0" y="0"/>
                        </a:moveTo>
                        <a:lnTo>
                          <a:pt x="60" y="30"/>
                        </a:lnTo>
                        <a:lnTo>
                          <a:pt x="105" y="95"/>
                        </a:lnTo>
                        <a:lnTo>
                          <a:pt x="120" y="130"/>
                        </a:lnTo>
                      </a:path>
                    </a:pathLst>
                  </a:custGeom>
                  <a:solidFill>
                    <a:srgbClr val="FCDEA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66" name="Freeform 73"/>
                <p:cNvSpPr>
                  <a:spLocks/>
                </p:cNvSpPr>
                <p:nvPr/>
              </p:nvSpPr>
              <p:spPr bwMode="auto">
                <a:xfrm>
                  <a:off x="6270" y="3060"/>
                  <a:ext cx="355" cy="1130"/>
                </a:xfrm>
                <a:custGeom>
                  <a:avLst/>
                  <a:gdLst>
                    <a:gd name="T0" fmla="*/ 0 w 355"/>
                    <a:gd name="T1" fmla="*/ 14773 h 1050"/>
                    <a:gd name="T2" fmla="*/ 190 w 355"/>
                    <a:gd name="T3" fmla="*/ 12234 h 1050"/>
                    <a:gd name="T4" fmla="*/ 330 w 355"/>
                    <a:gd name="T5" fmla="*/ 6326 h 1050"/>
                    <a:gd name="T6" fmla="*/ 340 w 355"/>
                    <a:gd name="T7" fmla="*/ 2085 h 1050"/>
                    <a:gd name="T8" fmla="*/ 290 w 355"/>
                    <a:gd name="T9" fmla="*/ 0 h 10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5"/>
                    <a:gd name="T16" fmla="*/ 0 h 1050"/>
                    <a:gd name="T17" fmla="*/ 355 w 355"/>
                    <a:gd name="T18" fmla="*/ 1050 h 10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5" h="1050">
                      <a:moveTo>
                        <a:pt x="0" y="1050"/>
                      </a:moveTo>
                      <a:cubicBezTo>
                        <a:pt x="67" y="1010"/>
                        <a:pt x="135" y="970"/>
                        <a:pt x="190" y="870"/>
                      </a:cubicBezTo>
                      <a:cubicBezTo>
                        <a:pt x="245" y="770"/>
                        <a:pt x="305" y="570"/>
                        <a:pt x="330" y="450"/>
                      </a:cubicBezTo>
                      <a:cubicBezTo>
                        <a:pt x="355" y="330"/>
                        <a:pt x="347" y="225"/>
                        <a:pt x="340" y="150"/>
                      </a:cubicBezTo>
                      <a:cubicBezTo>
                        <a:pt x="333" y="75"/>
                        <a:pt x="311" y="37"/>
                        <a:pt x="290" y="0"/>
                      </a:cubicBezTo>
                    </a:path>
                  </a:pathLst>
                </a:custGeom>
                <a:solidFill>
                  <a:srgbClr val="FCDEA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4" name="Freeform 71"/>
              <p:cNvSpPr>
                <a:spLocks/>
              </p:cNvSpPr>
              <p:nvPr/>
            </p:nvSpPr>
            <p:spPr bwMode="auto">
              <a:xfrm>
                <a:off x="4319" y="3165"/>
                <a:ext cx="1055" cy="1971"/>
              </a:xfrm>
              <a:custGeom>
                <a:avLst/>
                <a:gdLst>
                  <a:gd name="T0" fmla="*/ 25 w 1055"/>
                  <a:gd name="T1" fmla="*/ 312 h 1971"/>
                  <a:gd name="T2" fmla="*/ 274 w 1055"/>
                  <a:gd name="T3" fmla="*/ 143 h 1971"/>
                  <a:gd name="T4" fmla="*/ 1037 w 1055"/>
                  <a:gd name="T5" fmla="*/ 1170 h 1971"/>
                  <a:gd name="T6" fmla="*/ 166 w 1055"/>
                  <a:gd name="T7" fmla="*/ 1815 h 1971"/>
                  <a:gd name="T8" fmla="*/ 39 w 1055"/>
                  <a:gd name="T9" fmla="*/ 234 h 19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5"/>
                  <a:gd name="T16" fmla="*/ 0 h 1971"/>
                  <a:gd name="T17" fmla="*/ 1055 w 1055"/>
                  <a:gd name="T18" fmla="*/ 1971 h 19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5" h="1971">
                    <a:moveTo>
                      <a:pt x="25" y="312"/>
                    </a:moveTo>
                    <a:cubicBezTo>
                      <a:pt x="65" y="156"/>
                      <a:pt x="106" y="0"/>
                      <a:pt x="274" y="143"/>
                    </a:cubicBezTo>
                    <a:cubicBezTo>
                      <a:pt x="442" y="286"/>
                      <a:pt x="1055" y="891"/>
                      <a:pt x="1037" y="1170"/>
                    </a:cubicBezTo>
                    <a:cubicBezTo>
                      <a:pt x="1019" y="1449"/>
                      <a:pt x="332" y="1971"/>
                      <a:pt x="166" y="1815"/>
                    </a:cubicBezTo>
                    <a:cubicBezTo>
                      <a:pt x="0" y="1659"/>
                      <a:pt x="65" y="563"/>
                      <a:pt x="39" y="234"/>
                    </a:cubicBezTo>
                  </a:path>
                </a:pathLst>
              </a:custGeom>
              <a:solidFill>
                <a:srgbClr val="FF2D2D"/>
              </a:solidFill>
              <a:ln w="9525">
                <a:solidFill>
                  <a:srgbClr val="FB3F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6221" y="14994"/>
              <a:ext cx="1770" cy="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altLang="ko-KR" sz="16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Tato část ruky se nesmí dotýkat luku</a:t>
              </a:r>
              <a:endParaRPr lang="en-GB" altLang="ko-KR" sz="3600" dirty="0">
                <a:solidFill>
                  <a:schemeClr val="bg1"/>
                </a:solidFill>
                <a:ea typeface="굴림" pitchFamily="34" charset="-127"/>
              </a:endParaRPr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 flipH="1" flipV="1">
              <a:off x="5672" y="15104"/>
              <a:ext cx="616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9312</TotalTime>
  <Words>323</Words>
  <Application>Microsoft Office PowerPoint</Application>
  <PresentationFormat>On-screen Show (4:3)</PresentationFormat>
  <Paragraphs>170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ARCHERY WORLD CUP</dc:title>
  <dc:creator>Juan Carlos HOLGADO</dc:creator>
  <cp:lastModifiedBy>Vašek</cp:lastModifiedBy>
  <cp:revision>573</cp:revision>
  <cp:lastPrinted>1601-01-01T00:00:00Z</cp:lastPrinted>
  <dcterms:created xsi:type="dcterms:W3CDTF">2005-10-08T22:02:23Z</dcterms:created>
  <dcterms:modified xsi:type="dcterms:W3CDTF">2014-04-05T13:58:14Z</dcterms:modified>
</cp:coreProperties>
</file>