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503" r:id="rId2"/>
    <p:sldId id="504" r:id="rId3"/>
    <p:sldId id="511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19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Colmaire" initials="P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8AC"/>
    <a:srgbClr val="00FFFF"/>
    <a:srgbClr val="FFFF00"/>
    <a:srgbClr val="99FFCC"/>
    <a:srgbClr val="66FFFF"/>
    <a:srgbClr val="CCFFFF"/>
    <a:srgbClr val="00B0F0"/>
    <a:srgbClr val="66FF33"/>
    <a:srgbClr val="FF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9" autoAdjust="0"/>
    <p:restoredTop sz="79153" autoAdjust="0"/>
  </p:normalViewPr>
  <p:slideViewPr>
    <p:cSldViewPr snapToGrid="0">
      <p:cViewPr varScale="1">
        <p:scale>
          <a:sx n="70" d="100"/>
          <a:sy n="70" d="100"/>
        </p:scale>
        <p:origin x="21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01982964-CDF6-4E72-AF81-C9DC1A888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83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30807509-A936-4810-9E5F-546293D936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02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62444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066E0-8794-41B1-AC79-B749DA30A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E53B-D006-4933-A7AC-A043F3636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33199-4B14-4471-BB83-DC78A7657A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11C0D-4AB8-47A5-AF39-65BE28E0E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D886C-C81C-49C1-B22A-EF605F95C1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C6F0E-BB97-4FBC-A2C2-DC4533F61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738E-87BA-477A-912B-BF6FBB1C87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296E-C87A-4F3A-BB19-693ED420C2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4672-377C-4F7E-96E7-0DEEDA76B1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25A01-53AD-4678-9DC2-D5A658681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47DA-4A96-40CB-A10D-3E6E53E6E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2B63D891-3629-4C60-984F-3A54673026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58871" y="1339315"/>
            <a:ext cx="802625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>
              <a:solidFill>
                <a:schemeClr val="bg1"/>
              </a:solidFill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400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</a:rPr>
              <a:t>Zásady</a:t>
            </a:r>
          </a:p>
          <a:p>
            <a:pPr algn="ctr"/>
            <a:r>
              <a:rPr lang="cs-CZ" sz="6000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</a:rPr>
              <a:t>f</a:t>
            </a:r>
            <a:r>
              <a:rPr lang="cs-CZ" sz="600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</a:rPr>
              <a:t>air-play</a:t>
            </a:r>
            <a:endParaRPr lang="cs-CZ" sz="6000" dirty="0" smtClean="0">
              <a:solidFill>
                <a:schemeClr val="bg1"/>
              </a:solidFill>
              <a:latin typeface="Verdana" pitchFamily="34" charset="0"/>
              <a:ea typeface="ＭＳ Ｐゴシック" pitchFamily="34" charset="-128"/>
            </a:endParaRPr>
          </a:p>
          <a:p>
            <a:pPr algn="ctr"/>
            <a:endParaRPr lang="cs-CZ" sz="4800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pPr algn="r"/>
            <a:endParaRPr lang="cs-CZ" sz="2400" dirty="0" smtClean="0">
              <a:solidFill>
                <a:schemeClr val="bg1"/>
              </a:solidFill>
            </a:endParaRPr>
          </a:p>
          <a:p>
            <a:pPr algn="r"/>
            <a:r>
              <a:rPr lang="cs-CZ" sz="2400" dirty="0" smtClean="0">
                <a:solidFill>
                  <a:schemeClr val="bg1"/>
                </a:solidFill>
              </a:rPr>
              <a:t>Jan Šípek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660542" y="1524995"/>
            <a:ext cx="78196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9.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Férové sportovní chování, je mi vlastní i v každodenních životních situacích</a:t>
            </a:r>
            <a:endParaRPr lang="cs-CZ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660542" y="1524995"/>
            <a:ext cx="78196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10</a:t>
            </a:r>
            <a:r>
              <a:rPr lang="cs-CZ" sz="5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Svým chováním jdu příkladem mladším sportovcům</a:t>
            </a:r>
            <a:endParaRPr lang="cs-CZ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70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53293" y="2221681"/>
            <a:ext cx="78196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1.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V soutěži bojuji čestně a podle pravidel</a:t>
            </a:r>
            <a:endParaRPr lang="cs-CZ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53293" y="1546766"/>
            <a:ext cx="78196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bg1"/>
                </a:solidFill>
              </a:rPr>
              <a:t>2</a:t>
            </a:r>
            <a:r>
              <a:rPr lang="cs-CZ" sz="5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Uznám, že je soupeř lepší, po zápase mu podám ruku, vzdám mu tím hold</a:t>
            </a:r>
            <a:endParaRPr lang="cs-C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57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53293" y="2199909"/>
            <a:ext cx="78196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3.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Vítězství není důvodem k nadřazenosti</a:t>
            </a:r>
            <a:endParaRPr lang="cs-C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05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53293" y="1503224"/>
            <a:ext cx="78196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bg1"/>
                </a:solidFill>
              </a:rPr>
              <a:t>4</a:t>
            </a:r>
            <a:r>
              <a:rPr lang="cs-CZ" sz="5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I poražený si zaslouží uznání, není terčem posměchu ani skrytého</a:t>
            </a:r>
            <a:endParaRPr lang="cs-CZ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33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53293" y="1503224"/>
            <a:ext cx="78196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5.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Soutěž má rovné podmínky pro všechny soutěžící</a:t>
            </a:r>
            <a:endParaRPr lang="cs-CZ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7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53293" y="1220195"/>
            <a:ext cx="78196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bg1"/>
                </a:solidFill>
              </a:rPr>
              <a:t>6</a:t>
            </a:r>
            <a:r>
              <a:rPr lang="cs-CZ" sz="5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V soutěži respektuji pokyny a nařízení rozhodčích a pořadatelů, řídím se jimi</a:t>
            </a:r>
            <a:endParaRPr lang="cs-CZ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662151" y="2243452"/>
            <a:ext cx="78196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7.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Chci vyhrát, ale ne za každou cenu</a:t>
            </a:r>
            <a:endParaRPr lang="cs-CZ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4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3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9086" y="231228"/>
            <a:ext cx="722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  <a:ea typeface="ＭＳ Ｐゴシック" pitchFamily="34" charset="-128"/>
              </a:rPr>
              <a:t>Fair-play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660542" y="1524995"/>
            <a:ext cx="78196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solidFill>
                  <a:schemeClr val="bg1"/>
                </a:solidFill>
              </a:rPr>
              <a:t>8</a:t>
            </a:r>
            <a:r>
              <a:rPr lang="cs-CZ" sz="54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cs-CZ" sz="5400" dirty="0" smtClean="0">
                <a:solidFill>
                  <a:schemeClr val="bg1"/>
                </a:solidFill>
              </a:rPr>
              <a:t>Diváci jsou součástí sportovní akce, potleskem vzdají čest vítězi i poraženému</a:t>
            </a:r>
            <a:endParaRPr lang="cs-CZ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51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10669</TotalTime>
  <Words>133</Words>
  <Application>Microsoft Office PowerPoint</Application>
  <PresentationFormat>Předvádění na obrazovce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Verdana</vt:lpstr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ARCHERY WORLD CUP</dc:title>
  <dc:creator>Juan Carlos HOLGADO</dc:creator>
  <cp:lastModifiedBy>Honza</cp:lastModifiedBy>
  <cp:revision>632</cp:revision>
  <cp:lastPrinted>1601-01-01T00:00:00Z</cp:lastPrinted>
  <dcterms:created xsi:type="dcterms:W3CDTF">2005-10-08T22:02:23Z</dcterms:created>
  <dcterms:modified xsi:type="dcterms:W3CDTF">2014-11-02T20:23:37Z</dcterms:modified>
</cp:coreProperties>
</file>